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5" r:id="rId5"/>
    <p:sldId id="259" r:id="rId6"/>
    <p:sldId id="260" r:id="rId7"/>
    <p:sldId id="320" r:id="rId8"/>
    <p:sldId id="321" r:id="rId9"/>
    <p:sldId id="301" r:id="rId10"/>
    <p:sldId id="318" r:id="rId11"/>
    <p:sldId id="319" r:id="rId12"/>
    <p:sldId id="315" r:id="rId13"/>
    <p:sldId id="322" r:id="rId14"/>
    <p:sldId id="313" r:id="rId15"/>
    <p:sldId id="314" r:id="rId16"/>
    <p:sldId id="258" r:id="rId17"/>
    <p:sldId id="304" r:id="rId18"/>
    <p:sldId id="316" r:id="rId19"/>
    <p:sldId id="317" r:id="rId20"/>
    <p:sldId id="311" r:id="rId21"/>
    <p:sldId id="306" r:id="rId22"/>
    <p:sldId id="305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97036C-AFDA-28A4-936B-BC5F9E3C071D}" name="devfender@devskymadesimple.onmicrosoft.com" initials="de" userId="S::urn:spo:guest#devfender@devskymadesimple.onmicrosoft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A9930-CFE0-CF0B-F3A3-35DDDC72A86B}" v="192" dt="2025-07-02T15:36:50.949"/>
    <p1510:client id="{72B652B6-48F4-4686-A8BA-BA532F1C18F2}" v="1411" dt="2025-07-02T18:39:03.523"/>
    <p1510:client id="{ED8D180A-3DDD-F246-3A3E-69D26332C968}" v="149" dt="2025-07-02T17:37:20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las Olsen" userId="S::nicklas.olsen_studentambassadors.com#ext#@skymadesimple.onmicrosoft.com::1a711865-2a50-463e-abcd-ada1fb13a981" providerId="AD" clId="Web-{A905F7A4-9A49-450B-9934-FF45AA313DF0}"/>
    <pc:docChg chg="delSld modSld sldOrd">
      <pc:chgData name="Nicklas Olsen" userId="S::nicklas.olsen_studentambassadors.com#ext#@skymadesimple.onmicrosoft.com::1a711865-2a50-463e-abcd-ada1fb13a981" providerId="AD" clId="Web-{A905F7A4-9A49-450B-9934-FF45AA313DF0}" dt="2025-06-10T18:57:44.747" v="154" actId="20577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A905F7A4-9A49-450B-9934-FF45AA313DF0}" dt="2025-06-10T18:56:24.897" v="124" actId="20577"/>
        <pc:sldMkLst>
          <pc:docMk/>
          <pc:sldMk cId="682217843" sldId="258"/>
        </pc:sldMkLst>
        <pc:spChg chg="mod">
          <ac:chgData name="Nicklas Olsen" userId="S::nicklas.olsen_studentambassadors.com#ext#@skymadesimple.onmicrosoft.com::1a711865-2a50-463e-abcd-ada1fb13a981" providerId="AD" clId="Web-{A905F7A4-9A49-450B-9934-FF45AA313DF0}" dt="2025-06-10T18:56:24.897" v="124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 modShow">
        <pc:chgData name="Nicklas Olsen" userId="S::nicklas.olsen_studentambassadors.com#ext#@skymadesimple.onmicrosoft.com::1a711865-2a50-463e-abcd-ada1fb13a981" providerId="AD" clId="Web-{A905F7A4-9A49-450B-9934-FF45AA313DF0}" dt="2025-06-10T18:15:37.147" v="0"/>
        <pc:sldMkLst>
          <pc:docMk/>
          <pc:sldMk cId="1815742038" sldId="296"/>
        </pc:sldMkLst>
      </pc:sldChg>
      <pc:sldChg chg="del">
        <pc:chgData name="Nicklas Olsen" userId="S::nicklas.olsen_studentambassadors.com#ext#@skymadesimple.onmicrosoft.com::1a711865-2a50-463e-abcd-ada1fb13a981" providerId="AD" clId="Web-{A905F7A4-9A49-450B-9934-FF45AA313DF0}" dt="2025-06-10T18:15:39.851" v="1"/>
        <pc:sldMkLst>
          <pc:docMk/>
          <pc:sldMk cId="3091807038" sldId="303"/>
        </pc:sldMkLst>
      </pc:sldChg>
      <pc:sldChg chg="addSp modSp modNotes">
        <pc:chgData name="Nicklas Olsen" userId="S::nicklas.olsen_studentambassadors.com#ext#@skymadesimple.onmicrosoft.com::1a711865-2a50-463e-abcd-ada1fb13a981" providerId="AD" clId="Web-{A905F7A4-9A49-450B-9934-FF45AA313DF0}" dt="2025-06-10T18:57:44.747" v="154" actId="20577"/>
        <pc:sldMkLst>
          <pc:docMk/>
          <pc:sldMk cId="1287790578" sldId="305"/>
        </pc:sldMkLst>
        <pc:spChg chg="mod">
          <ac:chgData name="Nicklas Olsen" userId="S::nicklas.olsen_studentambassadors.com#ext#@skymadesimple.onmicrosoft.com::1a711865-2a50-463e-abcd-ada1fb13a981" providerId="AD" clId="Web-{A905F7A4-9A49-450B-9934-FF45AA313DF0}" dt="2025-06-10T18:44:02.981" v="13" actId="20577"/>
          <ac:spMkLst>
            <pc:docMk/>
            <pc:sldMk cId="1287790578" sldId="305"/>
            <ac:spMk id="2" creationId="{B1F0FFA4-6FBB-AFC1-2C8C-34D99AAB25FE}"/>
          </ac:spMkLst>
        </pc:spChg>
      </pc:sldChg>
      <pc:sldChg chg="ord">
        <pc:chgData name="Nicklas Olsen" userId="S::nicklas.olsen_studentambassadors.com#ext#@skymadesimple.onmicrosoft.com::1a711865-2a50-463e-abcd-ada1fb13a981" providerId="AD" clId="Web-{A905F7A4-9A49-450B-9934-FF45AA313DF0}" dt="2025-06-10T18:38:16.283" v="6"/>
        <pc:sldMkLst>
          <pc:docMk/>
          <pc:sldMk cId="2756693882" sldId="310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ED8D180A-3DDD-F246-3A3E-69D26332C968}"/>
    <pc:docChg chg="delSld modSld">
      <pc:chgData name="Nicklas Olsen" userId="S::nicklas.olsen_studentambassadors.com#ext#@skymadesimple.onmicrosoft.com::1a711865-2a50-463e-abcd-ada1fb13a981" providerId="AD" clId="Web-{ED8D180A-3DDD-F246-3A3E-69D26332C968}" dt="2025-07-02T17:37:20.144" v="160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ED8D180A-3DDD-F246-3A3E-69D26332C968}" dt="2025-07-02T15:18:11.828" v="73" actId="20577"/>
        <pc:sldMkLst>
          <pc:docMk/>
          <pc:sldMk cId="682217843" sldId="258"/>
        </pc:sldMkLst>
        <pc:spChg chg="mod">
          <ac:chgData name="Nicklas Olsen" userId="S::nicklas.olsen_studentambassadors.com#ext#@skymadesimple.onmicrosoft.com::1a711865-2a50-463e-abcd-ada1fb13a981" providerId="AD" clId="Web-{ED8D180A-3DDD-F246-3A3E-69D26332C968}" dt="2025-07-02T15:18:11.828" v="73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09"/>
        <pc:sldMkLst>
          <pc:docMk/>
          <pc:sldMk cId="529605987" sldId="276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7:37:20.144" v="160"/>
        <pc:sldMkLst>
          <pc:docMk/>
          <pc:sldMk cId="1815742038" sldId="296"/>
        </pc:sldMkLst>
      </pc:sldChg>
      <pc:sldChg chg="modSp modNotes">
        <pc:chgData name="Nicklas Olsen" userId="S::nicklas.olsen_studentambassadors.com#ext#@skymadesimple.onmicrosoft.com::1a711865-2a50-463e-abcd-ada1fb13a981" providerId="AD" clId="Web-{ED8D180A-3DDD-F246-3A3E-69D26332C968}" dt="2025-07-02T15:24:07.671" v="154"/>
        <pc:sldMkLst>
          <pc:docMk/>
          <pc:sldMk cId="4286153853" sldId="301"/>
        </pc:sldMkLst>
        <pc:spChg chg="mod">
          <ac:chgData name="Nicklas Olsen" userId="S::nicklas.olsen_studentambassadors.com#ext#@skymadesimple.onmicrosoft.com::1a711865-2a50-463e-abcd-ada1fb13a981" providerId="AD" clId="Web-{ED8D180A-3DDD-F246-3A3E-69D26332C968}" dt="2025-07-02T15:24:03.108" v="148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delSp modSp">
        <pc:chgData name="Nicklas Olsen" userId="S::nicklas.olsen_studentambassadors.com#ext#@skymadesimple.onmicrosoft.com::1a711865-2a50-463e-abcd-ada1fb13a981" providerId="AD" clId="Web-{ED8D180A-3DDD-F246-3A3E-69D26332C968}" dt="2025-07-02T15:19:44.957" v="98" actId="20577"/>
        <pc:sldMkLst>
          <pc:docMk/>
          <pc:sldMk cId="1282406497" sldId="304"/>
        </pc:sldMkLst>
        <pc:spChg chg="mod">
          <ac:chgData name="Nicklas Olsen" userId="S::nicklas.olsen_studentambassadors.com#ext#@skymadesimple.onmicrosoft.com::1a711865-2a50-463e-abcd-ada1fb13a981" providerId="AD" clId="Web-{ED8D180A-3DDD-F246-3A3E-69D26332C968}" dt="2025-07-02T15:19:44.957" v="98" actId="20577"/>
          <ac:spMkLst>
            <pc:docMk/>
            <pc:sldMk cId="1282406497" sldId="304"/>
            <ac:spMk id="2" creationId="{00DFE504-C011-BA17-E1D4-A2DE62B0E6F5}"/>
          </ac:spMkLst>
        </pc:spChg>
        <pc:spChg chg="del mod">
          <ac:chgData name="Nicklas Olsen" userId="S::nicklas.olsen_studentambassadors.com#ext#@skymadesimple.onmicrosoft.com::1a711865-2a50-463e-abcd-ada1fb13a981" providerId="AD" clId="Web-{ED8D180A-3DDD-F246-3A3E-69D26332C968}" dt="2025-07-02T15:19:39.066" v="93"/>
          <ac:spMkLst>
            <pc:docMk/>
            <pc:sldMk cId="1282406497" sldId="304"/>
            <ac:spMk id="4" creationId="{46B68271-8FD7-3E61-C958-DEE00A987574}"/>
          </ac:spMkLst>
        </pc:spChg>
        <pc:picChg chg="del">
          <ac:chgData name="Nicklas Olsen" userId="S::nicklas.olsen_studentambassadors.com#ext#@skymadesimple.onmicrosoft.com::1a711865-2a50-463e-abcd-ada1fb13a981" providerId="AD" clId="Web-{ED8D180A-3DDD-F246-3A3E-69D26332C968}" dt="2025-07-02T15:19:37.175" v="90"/>
          <ac:picMkLst>
            <pc:docMk/>
            <pc:sldMk cId="1282406497" sldId="304"/>
            <ac:picMk id="3" creationId="{91C73FC8-D9D3-4C58-F6E9-EE4C3B70E392}"/>
          </ac:picMkLst>
        </pc:picChg>
      </pc:sldChg>
      <pc:sldChg chg="addSp delSp modSp modNotes">
        <pc:chgData name="Nicklas Olsen" userId="S::nicklas.olsen_studentambassadors.com#ext#@skymadesimple.onmicrosoft.com::1a711865-2a50-463e-abcd-ada1fb13a981" providerId="AD" clId="Web-{ED8D180A-3DDD-F246-3A3E-69D26332C968}" dt="2025-07-02T15:20:35.147" v="112" actId="1076"/>
        <pc:sldMkLst>
          <pc:docMk/>
          <pc:sldMk cId="1287790578" sldId="305"/>
        </pc:sldMkLst>
        <pc:spChg chg="mod">
          <ac:chgData name="Nicklas Olsen" userId="S::nicklas.olsen_studentambassadors.com#ext#@skymadesimple.onmicrosoft.com::1a711865-2a50-463e-abcd-ada1fb13a981" providerId="AD" clId="Web-{ED8D180A-3DDD-F246-3A3E-69D26332C968}" dt="2025-07-02T15:18:23.641" v="81" actId="20577"/>
          <ac:spMkLst>
            <pc:docMk/>
            <pc:sldMk cId="1287790578" sldId="305"/>
            <ac:spMk id="2" creationId="{B1F0FFA4-6FBB-AFC1-2C8C-34D99AAB25FE}"/>
          </ac:spMkLst>
        </pc:spChg>
        <pc:spChg chg="del">
          <ac:chgData name="Nicklas Olsen" userId="S::nicklas.olsen_studentambassadors.com#ext#@skymadesimple.onmicrosoft.com::1a711865-2a50-463e-abcd-ada1fb13a981" providerId="AD" clId="Web-{ED8D180A-3DDD-F246-3A3E-69D26332C968}" dt="2025-07-02T15:18:26.204" v="82"/>
          <ac:spMkLst>
            <pc:docMk/>
            <pc:sldMk cId="1287790578" sldId="305"/>
            <ac:spMk id="4" creationId="{AAFAEE3F-2F29-21C3-2BBD-0E0BC05D497D}"/>
          </ac:spMkLst>
        </pc:spChg>
        <pc:spChg chg="add del mod">
          <ac:chgData name="Nicklas Olsen" userId="S::nicklas.olsen_studentambassadors.com#ext#@skymadesimple.onmicrosoft.com::1a711865-2a50-463e-abcd-ada1fb13a981" providerId="AD" clId="Web-{ED8D180A-3DDD-F246-3A3E-69D26332C968}" dt="2025-07-02T15:19:11.221" v="84"/>
          <ac:spMkLst>
            <pc:docMk/>
            <pc:sldMk cId="1287790578" sldId="305"/>
            <ac:spMk id="5" creationId="{ABA4DE7C-D76B-E204-797A-99C076B117DB}"/>
          </ac:spMkLst>
        </pc:spChg>
        <pc:picChg chg="add mod ord">
          <ac:chgData name="Nicklas Olsen" userId="S::nicklas.olsen_studentambassadors.com#ext#@skymadesimple.onmicrosoft.com::1a711865-2a50-463e-abcd-ada1fb13a981" providerId="AD" clId="Web-{ED8D180A-3DDD-F246-3A3E-69D26332C968}" dt="2025-07-02T15:20:35.147" v="112" actId="1076"/>
          <ac:picMkLst>
            <pc:docMk/>
            <pc:sldMk cId="1287790578" sldId="305"/>
            <ac:picMk id="6" creationId="{AFC7E406-29DE-8F25-2949-E95F2122FFF0}"/>
          </ac:picMkLst>
        </pc:picChg>
      </pc:sldChg>
      <pc:sldChg chg="addSp delSp modSp">
        <pc:chgData name="Nicklas Olsen" userId="S::nicklas.olsen_studentambassadors.com#ext#@skymadesimple.onmicrosoft.com::1a711865-2a50-463e-abcd-ada1fb13a981" providerId="AD" clId="Web-{ED8D180A-3DDD-F246-3A3E-69D26332C968}" dt="2025-07-02T15:26:39.349" v="159" actId="1076"/>
        <pc:sldMkLst>
          <pc:docMk/>
          <pc:sldMk cId="3261953628" sldId="306"/>
        </pc:sldMkLst>
        <pc:spChg chg="mod">
          <ac:chgData name="Nicklas Olsen" userId="S::nicklas.olsen_studentambassadors.com#ext#@skymadesimple.onmicrosoft.com::1a711865-2a50-463e-abcd-ada1fb13a981" providerId="AD" clId="Web-{ED8D180A-3DDD-F246-3A3E-69D26332C968}" dt="2025-07-02T15:19:55.364" v="106" actId="20577"/>
          <ac:spMkLst>
            <pc:docMk/>
            <pc:sldMk cId="3261953628" sldId="306"/>
            <ac:spMk id="2" creationId="{AA663C59-6A12-1FD5-647D-604A747420C1}"/>
          </ac:spMkLst>
        </pc:spChg>
        <pc:spChg chg="del mod">
          <ac:chgData name="Nicklas Olsen" userId="S::nicklas.olsen_studentambassadors.com#ext#@skymadesimple.onmicrosoft.com::1a711865-2a50-463e-abcd-ada1fb13a981" providerId="AD" clId="Web-{ED8D180A-3DDD-F246-3A3E-69D26332C968}" dt="2025-07-02T15:26:19.239" v="155"/>
          <ac:spMkLst>
            <pc:docMk/>
            <pc:sldMk cId="3261953628" sldId="306"/>
            <ac:spMk id="3" creationId="{2FC913AD-606B-479B-336F-C019D051C976}"/>
          </ac:spMkLst>
        </pc:spChg>
        <pc:picChg chg="add mod">
          <ac:chgData name="Nicklas Olsen" userId="S::nicklas.olsen_studentambassadors.com#ext#@skymadesimple.onmicrosoft.com::1a711865-2a50-463e-abcd-ada1fb13a981" providerId="AD" clId="Web-{ED8D180A-3DDD-F246-3A3E-69D26332C968}" dt="2025-07-02T15:26:39.349" v="159" actId="1076"/>
          <ac:picMkLst>
            <pc:docMk/>
            <pc:sldMk cId="3261953628" sldId="306"/>
            <ac:picMk id="4" creationId="{1478373F-B9EF-575B-65A7-0076813DE514}"/>
          </ac:picMkLst>
        </pc:picChg>
      </pc:sldChg>
      <pc:sldChg chg="delSp delAnim">
        <pc:chgData name="Nicklas Olsen" userId="S::nicklas.olsen_studentambassadors.com#ext#@skymadesimple.onmicrosoft.com::1a711865-2a50-463e-abcd-ada1fb13a981" providerId="AD" clId="Web-{ED8D180A-3DDD-F246-3A3E-69D26332C968}" dt="2025-07-02T15:20:45.366" v="116"/>
        <pc:sldMkLst>
          <pc:docMk/>
          <pc:sldMk cId="1564001279" sldId="311"/>
        </pc:sldMkLst>
        <pc:picChg chg="del">
          <ac:chgData name="Nicklas Olsen" userId="S::nicklas.olsen_studentambassadors.com#ext#@skymadesimple.onmicrosoft.com::1a711865-2a50-463e-abcd-ada1fb13a981" providerId="AD" clId="Web-{ED8D180A-3DDD-F246-3A3E-69D26332C968}" dt="2025-07-02T15:20:45.366" v="116"/>
          <ac:picMkLst>
            <pc:docMk/>
            <pc:sldMk cId="1564001279" sldId="311"/>
            <ac:picMk id="4" creationId="{669F1C18-ED4A-0393-91B6-38CE88D720A2}"/>
          </ac:picMkLst>
        </pc:picChg>
        <pc:picChg chg="del">
          <ac:chgData name="Nicklas Olsen" userId="S::nicklas.olsen_studentambassadors.com#ext#@skymadesimple.onmicrosoft.com::1a711865-2a50-463e-abcd-ada1fb13a981" providerId="AD" clId="Web-{ED8D180A-3DDD-F246-3A3E-69D26332C968}" dt="2025-07-02T15:20:44.850" v="115"/>
          <ac:picMkLst>
            <pc:docMk/>
            <pc:sldMk cId="1564001279" sldId="311"/>
            <ac:picMk id="5" creationId="{25668544-4327-F844-844B-54547F92A505}"/>
          </ac:picMkLst>
        </pc:picChg>
        <pc:picChg chg="del">
          <ac:chgData name="Nicklas Olsen" userId="S::nicklas.olsen_studentambassadors.com#ext#@skymadesimple.onmicrosoft.com::1a711865-2a50-463e-abcd-ada1fb13a981" providerId="AD" clId="Web-{ED8D180A-3DDD-F246-3A3E-69D26332C968}" dt="2025-07-02T15:20:44.444" v="114"/>
          <ac:picMkLst>
            <pc:docMk/>
            <pc:sldMk cId="1564001279" sldId="311"/>
            <ac:picMk id="6" creationId="{A79B20D7-B190-5603-8178-12E73AC4A271}"/>
          </ac:picMkLst>
        </pc:picChg>
        <pc:picChg chg="del">
          <ac:chgData name="Nicklas Olsen" userId="S::nicklas.olsen_studentambassadors.com#ext#@skymadesimple.onmicrosoft.com::1a711865-2a50-463e-abcd-ada1fb13a981" providerId="AD" clId="Web-{ED8D180A-3DDD-F246-3A3E-69D26332C968}" dt="2025-07-02T15:20:44.069" v="113"/>
          <ac:picMkLst>
            <pc:docMk/>
            <pc:sldMk cId="1564001279" sldId="311"/>
            <ac:picMk id="7" creationId="{B9F75F17-DA7C-2B60-43C9-BF2B34AF32BB}"/>
          </ac:picMkLst>
        </pc:picChg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11"/>
        <pc:sldMkLst>
          <pc:docMk/>
          <pc:sldMk cId="1544086221" sldId="312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10"/>
        <pc:sldMkLst>
          <pc:docMk/>
          <pc:sldMk cId="1695599959" sldId="314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08"/>
        <pc:sldMkLst>
          <pc:docMk/>
          <pc:sldMk cId="2900407731" sldId="315"/>
        </pc:sldMkLst>
      </pc:sldChg>
    </pc:docChg>
  </pc:docChgLst>
  <pc:docChgLst>
    <pc:chgData name="Jonas Bøgvad" userId="3ccd7f20-6c69-4d4e-9e13-bfb9a34adc45" providerId="ADAL" clId="{72B652B6-48F4-4686-A8BA-BA532F1C18F2}"/>
    <pc:docChg chg="undo custSel addSld delSld modSld sldOrd">
      <pc:chgData name="Jonas Bøgvad" userId="3ccd7f20-6c69-4d4e-9e13-bfb9a34adc45" providerId="ADAL" clId="{72B652B6-48F4-4686-A8BA-BA532F1C18F2}" dt="2025-07-02T18:39:03.224" v="1995" actId="20577"/>
      <pc:docMkLst>
        <pc:docMk/>
      </pc:docMkLst>
      <pc:sldChg chg="modSp mod">
        <pc:chgData name="Jonas Bøgvad" userId="3ccd7f20-6c69-4d4e-9e13-bfb9a34adc45" providerId="ADAL" clId="{72B652B6-48F4-4686-A8BA-BA532F1C18F2}" dt="2025-07-02T16:46:56.108" v="1195" actId="20577"/>
        <pc:sldMkLst>
          <pc:docMk/>
          <pc:sldMk cId="682217843" sldId="258"/>
        </pc:sldMkLst>
        <pc:spChg chg="mod">
          <ac:chgData name="Jonas Bøgvad" userId="3ccd7f20-6c69-4d4e-9e13-bfb9a34adc45" providerId="ADAL" clId="{72B652B6-48F4-4686-A8BA-BA532F1C18F2}" dt="2025-07-02T16:46:56.108" v="1195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Sp mod modNotesTx">
        <pc:chgData name="Jonas Bøgvad" userId="3ccd7f20-6c69-4d4e-9e13-bfb9a34adc45" providerId="ADAL" clId="{72B652B6-48F4-4686-A8BA-BA532F1C18F2}" dt="2025-07-02T16:51:01.086" v="1303" actId="20577"/>
        <pc:sldMkLst>
          <pc:docMk/>
          <pc:sldMk cId="4286153853" sldId="301"/>
        </pc:sldMkLst>
        <pc:spChg chg="mod">
          <ac:chgData name="Jonas Bøgvad" userId="3ccd7f20-6c69-4d4e-9e13-bfb9a34adc45" providerId="ADAL" clId="{72B652B6-48F4-4686-A8BA-BA532F1C18F2}" dt="2025-07-02T16:08:09.692" v="384" actId="113"/>
          <ac:spMkLst>
            <pc:docMk/>
            <pc:sldMk cId="4286153853" sldId="301"/>
            <ac:spMk id="2" creationId="{5E2F4FAA-278F-698E-2631-8B88F3279F49}"/>
          </ac:spMkLst>
        </pc:spChg>
        <pc:spChg chg="mod">
          <ac:chgData name="Jonas Bøgvad" userId="3ccd7f20-6c69-4d4e-9e13-bfb9a34adc45" providerId="ADAL" clId="{72B652B6-48F4-4686-A8BA-BA532F1C18F2}" dt="2025-07-02T16:51:01.086" v="1303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addSp delSp modSp mod">
        <pc:chgData name="Jonas Bøgvad" userId="3ccd7f20-6c69-4d4e-9e13-bfb9a34adc45" providerId="ADAL" clId="{72B652B6-48F4-4686-A8BA-BA532F1C18F2}" dt="2025-07-02T16:21:09.626" v="740" actId="21"/>
        <pc:sldMkLst>
          <pc:docMk/>
          <pc:sldMk cId="1282406497" sldId="304"/>
        </pc:sldMkLst>
        <pc:spChg chg="add">
          <ac:chgData name="Jonas Bøgvad" userId="3ccd7f20-6c69-4d4e-9e13-bfb9a34adc45" providerId="ADAL" clId="{72B652B6-48F4-4686-A8BA-BA532F1C18F2}" dt="2025-07-02T16:18:29.098" v="672"/>
          <ac:spMkLst>
            <pc:docMk/>
            <pc:sldMk cId="1282406497" sldId="304"/>
            <ac:spMk id="3" creationId="{39E8C37D-AB3C-11BC-9E5B-34C58388484A}"/>
          </ac:spMkLst>
        </pc:spChg>
        <pc:spChg chg="add mod">
          <ac:chgData name="Jonas Bøgvad" userId="3ccd7f20-6c69-4d4e-9e13-bfb9a34adc45" providerId="ADAL" clId="{72B652B6-48F4-4686-A8BA-BA532F1C18F2}" dt="2025-07-02T16:18:33.793" v="674" actId="14100"/>
          <ac:spMkLst>
            <pc:docMk/>
            <pc:sldMk cId="1282406497" sldId="304"/>
            <ac:spMk id="5" creationId="{1DDBE6D1-3E71-EAEB-A92F-09DFAF534412}"/>
          </ac:spMkLst>
        </pc:spChg>
        <pc:spChg chg="mod">
          <ac:chgData name="Jonas Bøgvad" userId="3ccd7f20-6c69-4d4e-9e13-bfb9a34adc45" providerId="ADAL" clId="{72B652B6-48F4-4686-A8BA-BA532F1C18F2}" dt="2025-07-02T16:21:09.626" v="740" actId="21"/>
          <ac:spMkLst>
            <pc:docMk/>
            <pc:sldMk cId="1282406497" sldId="304"/>
            <ac:spMk id="6" creationId="{9BF1118C-1698-F193-D0CF-F79DF8D834D7}"/>
          </ac:spMkLst>
        </pc:spChg>
        <pc:picChg chg="mod ord">
          <ac:chgData name="Jonas Bøgvad" userId="3ccd7f20-6c69-4d4e-9e13-bfb9a34adc45" providerId="ADAL" clId="{72B652B6-48F4-4686-A8BA-BA532F1C18F2}" dt="2025-07-02T16:19:58.233" v="694" actId="1076"/>
          <ac:picMkLst>
            <pc:docMk/>
            <pc:sldMk cId="1282406497" sldId="304"/>
            <ac:picMk id="4" creationId="{9E3C5627-C972-EC05-0351-F2354F571CF5}"/>
          </ac:picMkLst>
        </pc:picChg>
        <pc:picChg chg="add del mod">
          <ac:chgData name="Jonas Bøgvad" userId="3ccd7f20-6c69-4d4e-9e13-bfb9a34adc45" providerId="ADAL" clId="{72B652B6-48F4-4686-A8BA-BA532F1C18F2}" dt="2025-07-02T15:42:19.751" v="18" actId="478"/>
          <ac:picMkLst>
            <pc:docMk/>
            <pc:sldMk cId="1282406497" sldId="304"/>
            <ac:picMk id="5" creationId="{D7CF8E14-FDD7-5C55-60E2-A1BA35717223}"/>
          </ac:picMkLst>
        </pc:picChg>
        <pc:picChg chg="add del mod">
          <ac:chgData name="Jonas Bøgvad" userId="3ccd7f20-6c69-4d4e-9e13-bfb9a34adc45" providerId="ADAL" clId="{72B652B6-48F4-4686-A8BA-BA532F1C18F2}" dt="2025-07-02T16:19:56.090" v="693" actId="478"/>
          <ac:picMkLst>
            <pc:docMk/>
            <pc:sldMk cId="1282406497" sldId="304"/>
            <ac:picMk id="8" creationId="{3A6620AE-307C-53F4-7BFD-19236C4900E7}"/>
          </ac:picMkLst>
        </pc:picChg>
        <pc:picChg chg="add del mod">
          <ac:chgData name="Jonas Bøgvad" userId="3ccd7f20-6c69-4d4e-9e13-bfb9a34adc45" providerId="ADAL" clId="{72B652B6-48F4-4686-A8BA-BA532F1C18F2}" dt="2025-07-02T16:19:33.661" v="681" actId="21"/>
          <ac:picMkLst>
            <pc:docMk/>
            <pc:sldMk cId="1282406497" sldId="304"/>
            <ac:picMk id="9" creationId="{3D7E9509-CEFB-42BA-D818-ED8579F6387A}"/>
          </ac:picMkLst>
        </pc:picChg>
        <pc:picChg chg="add del mod">
          <ac:chgData name="Jonas Bøgvad" userId="3ccd7f20-6c69-4d4e-9e13-bfb9a34adc45" providerId="ADAL" clId="{72B652B6-48F4-4686-A8BA-BA532F1C18F2}" dt="2025-07-02T16:19:44.929" v="687" actId="478"/>
          <ac:picMkLst>
            <pc:docMk/>
            <pc:sldMk cId="1282406497" sldId="304"/>
            <ac:picMk id="10" creationId="{3D7E9509-CEFB-42BA-D818-ED8579F6387A}"/>
          </ac:picMkLst>
        </pc:picChg>
      </pc:sldChg>
      <pc:sldChg chg="addSp delSp modSp mod ord">
        <pc:chgData name="Jonas Bøgvad" userId="3ccd7f20-6c69-4d4e-9e13-bfb9a34adc45" providerId="ADAL" clId="{72B652B6-48F4-4686-A8BA-BA532F1C18F2}" dt="2025-07-02T16:46:34.374" v="1173"/>
        <pc:sldMkLst>
          <pc:docMk/>
          <pc:sldMk cId="1287790578" sldId="305"/>
        </pc:sldMkLst>
        <pc:picChg chg="add mod">
          <ac:chgData name="Jonas Bøgvad" userId="3ccd7f20-6c69-4d4e-9e13-bfb9a34adc45" providerId="ADAL" clId="{72B652B6-48F4-4686-A8BA-BA532F1C18F2}" dt="2025-07-02T16:12:04.454" v="421" actId="1076"/>
          <ac:picMkLst>
            <pc:docMk/>
            <pc:sldMk cId="1287790578" sldId="305"/>
            <ac:picMk id="4" creationId="{CCD7C9E8-9996-6F10-F74C-47CD2FD3D0D1}"/>
          </ac:picMkLst>
        </pc:picChg>
        <pc:picChg chg="mod">
          <ac:chgData name="Jonas Bøgvad" userId="3ccd7f20-6c69-4d4e-9e13-bfb9a34adc45" providerId="ADAL" clId="{72B652B6-48F4-4686-A8BA-BA532F1C18F2}" dt="2025-07-02T16:12:04.918" v="422" actId="1076"/>
          <ac:picMkLst>
            <pc:docMk/>
            <pc:sldMk cId="1287790578" sldId="305"/>
            <ac:picMk id="6" creationId="{AFC7E406-29DE-8F25-2949-E95F2122FFF0}"/>
          </ac:picMkLst>
        </pc:picChg>
        <pc:picChg chg="add del">
          <ac:chgData name="Jonas Bøgvad" userId="3ccd7f20-6c69-4d4e-9e13-bfb9a34adc45" providerId="ADAL" clId="{72B652B6-48F4-4686-A8BA-BA532F1C18F2}" dt="2025-07-02T16:11:47.536" v="416" actId="478"/>
          <ac:picMkLst>
            <pc:docMk/>
            <pc:sldMk cId="1287790578" sldId="305"/>
            <ac:picMk id="1026" creationId="{C56A163E-A9F3-7059-DD8A-E5F7CAF42948}"/>
          </ac:picMkLst>
        </pc:picChg>
      </pc:sldChg>
      <pc:sldChg chg="ord">
        <pc:chgData name="Jonas Bøgvad" userId="3ccd7f20-6c69-4d4e-9e13-bfb9a34adc45" providerId="ADAL" clId="{72B652B6-48F4-4686-A8BA-BA532F1C18F2}" dt="2025-07-02T16:45:35.003" v="1162"/>
        <pc:sldMkLst>
          <pc:docMk/>
          <pc:sldMk cId="3261953628" sldId="306"/>
        </pc:sldMkLst>
      </pc:sldChg>
      <pc:sldChg chg="del">
        <pc:chgData name="Jonas Bøgvad" userId="3ccd7f20-6c69-4d4e-9e13-bfb9a34adc45" providerId="ADAL" clId="{72B652B6-48F4-4686-A8BA-BA532F1C18F2}" dt="2025-07-02T16:08:05.020" v="383" actId="2696"/>
        <pc:sldMkLst>
          <pc:docMk/>
          <pc:sldMk cId="2756693882" sldId="310"/>
        </pc:sldMkLst>
      </pc:sldChg>
      <pc:sldChg chg="addSp delSp modSp mod modNotesTx">
        <pc:chgData name="Jonas Bøgvad" userId="3ccd7f20-6c69-4d4e-9e13-bfb9a34adc45" providerId="ADAL" clId="{72B652B6-48F4-4686-A8BA-BA532F1C18F2}" dt="2025-07-02T18:39:03.224" v="1995" actId="20577"/>
        <pc:sldMkLst>
          <pc:docMk/>
          <pc:sldMk cId="1564001279" sldId="311"/>
        </pc:sldMkLst>
        <pc:spChg chg="add del mod">
          <ac:chgData name="Jonas Bøgvad" userId="3ccd7f20-6c69-4d4e-9e13-bfb9a34adc45" providerId="ADAL" clId="{72B652B6-48F4-4686-A8BA-BA532F1C18F2}" dt="2025-07-02T16:44:10.173" v="1152" actId="113"/>
          <ac:spMkLst>
            <pc:docMk/>
            <pc:sldMk cId="1564001279" sldId="311"/>
            <ac:spMk id="3" creationId="{0C482A27-F767-5A9D-7E9A-397103CBD646}"/>
          </ac:spMkLst>
        </pc:spChg>
        <pc:picChg chg="add del mod ord">
          <ac:chgData name="Jonas Bøgvad" userId="3ccd7f20-6c69-4d4e-9e13-bfb9a34adc45" providerId="ADAL" clId="{72B652B6-48F4-4686-A8BA-BA532F1C18F2}" dt="2025-07-02T15:41:34.079" v="7" actId="22"/>
          <ac:picMkLst>
            <pc:docMk/>
            <pc:sldMk cId="1564001279" sldId="311"/>
            <ac:picMk id="5" creationId="{8E42AA38-3917-53FA-466F-EF65FFA5AC9B}"/>
          </ac:picMkLst>
        </pc:picChg>
      </pc:sldChg>
      <pc:sldChg chg="modSp mod">
        <pc:chgData name="Jonas Bøgvad" userId="3ccd7f20-6c69-4d4e-9e13-bfb9a34adc45" providerId="ADAL" clId="{72B652B6-48F4-4686-A8BA-BA532F1C18F2}" dt="2025-07-02T16:02:48.458" v="310" actId="20577"/>
        <pc:sldMkLst>
          <pc:docMk/>
          <pc:sldMk cId="3241784150" sldId="314"/>
        </pc:sldMkLst>
        <pc:spChg chg="mod">
          <ac:chgData name="Jonas Bøgvad" userId="3ccd7f20-6c69-4d4e-9e13-bfb9a34adc45" providerId="ADAL" clId="{72B652B6-48F4-4686-A8BA-BA532F1C18F2}" dt="2025-07-02T16:02:48.458" v="310" actId="20577"/>
          <ac:spMkLst>
            <pc:docMk/>
            <pc:sldMk cId="3241784150" sldId="314"/>
            <ac:spMk id="7" creationId="{1CD78F6F-4BEE-F0EC-3C98-0DE86185B695}"/>
          </ac:spMkLst>
        </pc:spChg>
      </pc:sldChg>
      <pc:sldChg chg="addSp delSp modSp new mod modNotesTx">
        <pc:chgData name="Jonas Bøgvad" userId="3ccd7f20-6c69-4d4e-9e13-bfb9a34adc45" providerId="ADAL" clId="{72B652B6-48F4-4686-A8BA-BA532F1C18F2}" dt="2025-07-02T16:14:34.185" v="671" actId="20577"/>
        <pc:sldMkLst>
          <pc:docMk/>
          <pc:sldMk cId="1920691865" sldId="315"/>
        </pc:sldMkLst>
        <pc:spChg chg="mod">
          <ac:chgData name="Jonas Bøgvad" userId="3ccd7f20-6c69-4d4e-9e13-bfb9a34adc45" providerId="ADAL" clId="{72B652B6-48F4-4686-A8BA-BA532F1C18F2}" dt="2025-07-02T16:14:22.490" v="670" actId="113"/>
          <ac:spMkLst>
            <pc:docMk/>
            <pc:sldMk cId="1920691865" sldId="315"/>
            <ac:spMk id="2" creationId="{75D4048C-2267-37C5-D2A3-A00A9C7186FB}"/>
          </ac:spMkLst>
        </pc:spChg>
        <pc:spChg chg="del">
          <ac:chgData name="Jonas Bøgvad" userId="3ccd7f20-6c69-4d4e-9e13-bfb9a34adc45" providerId="ADAL" clId="{72B652B6-48F4-4686-A8BA-BA532F1C18F2}" dt="2025-07-02T16:14:06.285" v="653"/>
          <ac:spMkLst>
            <pc:docMk/>
            <pc:sldMk cId="1920691865" sldId="315"/>
            <ac:spMk id="3" creationId="{4BAF859E-D554-9588-96FC-B6C511C7B0CA}"/>
          </ac:spMkLst>
        </pc:spChg>
        <pc:picChg chg="add mod">
          <ac:chgData name="Jonas Bøgvad" userId="3ccd7f20-6c69-4d4e-9e13-bfb9a34adc45" providerId="ADAL" clId="{72B652B6-48F4-4686-A8BA-BA532F1C18F2}" dt="2025-07-02T16:14:06.285" v="653"/>
          <ac:picMkLst>
            <pc:docMk/>
            <pc:sldMk cId="1920691865" sldId="315"/>
            <ac:picMk id="2050" creationId="{DC669A55-CA9C-AC0A-7391-63015963A287}"/>
          </ac:picMkLst>
        </pc:picChg>
      </pc:sldChg>
      <pc:sldChg chg="addSp modSp new mod">
        <pc:chgData name="Jonas Bøgvad" userId="3ccd7f20-6c69-4d4e-9e13-bfb9a34adc45" providerId="ADAL" clId="{72B652B6-48F4-4686-A8BA-BA532F1C18F2}" dt="2025-07-02T16:21:32.163" v="749" actId="1076"/>
        <pc:sldMkLst>
          <pc:docMk/>
          <pc:sldMk cId="1666463308" sldId="316"/>
        </pc:sldMkLst>
        <pc:spChg chg="mod">
          <ac:chgData name="Jonas Bøgvad" userId="3ccd7f20-6c69-4d4e-9e13-bfb9a34adc45" providerId="ADAL" clId="{72B652B6-48F4-4686-A8BA-BA532F1C18F2}" dt="2025-07-02T16:21:23.481" v="746" actId="14100"/>
          <ac:spMkLst>
            <pc:docMk/>
            <pc:sldMk cId="1666463308" sldId="316"/>
            <ac:spMk id="3" creationId="{45B5AE96-6CFF-BDAC-E83E-14CB1E0317EF}"/>
          </ac:spMkLst>
        </pc:spChg>
        <pc:picChg chg="add mod">
          <ac:chgData name="Jonas Bøgvad" userId="3ccd7f20-6c69-4d4e-9e13-bfb9a34adc45" providerId="ADAL" clId="{72B652B6-48F4-4686-A8BA-BA532F1C18F2}" dt="2025-07-02T16:21:32.163" v="749" actId="1076"/>
          <ac:picMkLst>
            <pc:docMk/>
            <pc:sldMk cId="1666463308" sldId="316"/>
            <ac:picMk id="4" creationId="{622BF161-563F-C324-CBEE-A64DEE08DD5C}"/>
          </ac:picMkLst>
        </pc:picChg>
      </pc:sldChg>
      <pc:sldChg chg="addSp modSp new mod">
        <pc:chgData name="Jonas Bøgvad" userId="3ccd7f20-6c69-4d4e-9e13-bfb9a34adc45" providerId="ADAL" clId="{72B652B6-48F4-4686-A8BA-BA532F1C18F2}" dt="2025-07-02T16:20:39.184" v="698" actId="1076"/>
        <pc:sldMkLst>
          <pc:docMk/>
          <pc:sldMk cId="3829326610" sldId="317"/>
        </pc:sldMkLst>
        <pc:picChg chg="add mod">
          <ac:chgData name="Jonas Bøgvad" userId="3ccd7f20-6c69-4d4e-9e13-bfb9a34adc45" providerId="ADAL" clId="{72B652B6-48F4-4686-A8BA-BA532F1C18F2}" dt="2025-07-02T16:20:39.184" v="698" actId="1076"/>
          <ac:picMkLst>
            <pc:docMk/>
            <pc:sldMk cId="3829326610" sldId="317"/>
            <ac:picMk id="5" creationId="{1959AAD3-D147-7C6E-6E2D-F67BE71CB45D}"/>
          </ac:picMkLst>
        </pc:picChg>
      </pc:sldChg>
      <pc:sldChg chg="addSp delSp modSp new mod modNotesTx">
        <pc:chgData name="Jonas Bøgvad" userId="3ccd7f20-6c69-4d4e-9e13-bfb9a34adc45" providerId="ADAL" clId="{72B652B6-48F4-4686-A8BA-BA532F1C18F2}" dt="2025-07-02T16:32:56.239" v="946" actId="113"/>
        <pc:sldMkLst>
          <pc:docMk/>
          <pc:sldMk cId="2133770714" sldId="318"/>
        </pc:sldMkLst>
        <pc:spChg chg="mod">
          <ac:chgData name="Jonas Bøgvad" userId="3ccd7f20-6c69-4d4e-9e13-bfb9a34adc45" providerId="ADAL" clId="{72B652B6-48F4-4686-A8BA-BA532F1C18F2}" dt="2025-07-02T16:32:56.239" v="946" actId="113"/>
          <ac:spMkLst>
            <pc:docMk/>
            <pc:sldMk cId="2133770714" sldId="318"/>
            <ac:spMk id="2" creationId="{E510659B-14E2-06C5-9CEB-9BDFC946E7F5}"/>
          </ac:spMkLst>
        </pc:spChg>
        <pc:spChg chg="del">
          <ac:chgData name="Jonas Bøgvad" userId="3ccd7f20-6c69-4d4e-9e13-bfb9a34adc45" providerId="ADAL" clId="{72B652B6-48F4-4686-A8BA-BA532F1C18F2}" dt="2025-07-02T16:29:17.880" v="842" actId="22"/>
          <ac:spMkLst>
            <pc:docMk/>
            <pc:sldMk cId="2133770714" sldId="318"/>
            <ac:spMk id="3" creationId="{1CD27F6D-0EE7-F548-4107-D3B66C46FAE3}"/>
          </ac:spMkLst>
        </pc:spChg>
        <pc:picChg chg="add mod">
          <ac:chgData name="Jonas Bøgvad" userId="3ccd7f20-6c69-4d4e-9e13-bfb9a34adc45" providerId="ADAL" clId="{72B652B6-48F4-4686-A8BA-BA532F1C18F2}" dt="2025-07-02T16:29:38.169" v="862" actId="1076"/>
          <ac:picMkLst>
            <pc:docMk/>
            <pc:sldMk cId="2133770714" sldId="318"/>
            <ac:picMk id="5" creationId="{F5AC9CC9-B493-C0B9-53CE-C0819101AC27}"/>
          </ac:picMkLst>
        </pc:picChg>
        <pc:picChg chg="add mod ord">
          <ac:chgData name="Jonas Bøgvad" userId="3ccd7f20-6c69-4d4e-9e13-bfb9a34adc45" providerId="ADAL" clId="{72B652B6-48F4-4686-A8BA-BA532F1C18F2}" dt="2025-07-02T16:29:40.271" v="863" actId="1076"/>
          <ac:picMkLst>
            <pc:docMk/>
            <pc:sldMk cId="2133770714" sldId="318"/>
            <ac:picMk id="7" creationId="{263A2130-C260-86A6-A8F2-4B6822AA94F5}"/>
          </ac:picMkLst>
        </pc:picChg>
        <pc:picChg chg="add del mod">
          <ac:chgData name="Jonas Bøgvad" userId="3ccd7f20-6c69-4d4e-9e13-bfb9a34adc45" providerId="ADAL" clId="{72B652B6-48F4-4686-A8BA-BA532F1C18F2}" dt="2025-07-02T16:29:02.531" v="838" actId="478"/>
          <ac:picMkLst>
            <pc:docMk/>
            <pc:sldMk cId="2133770714" sldId="318"/>
            <ac:picMk id="4098" creationId="{EF003EFB-4AB8-2950-6FC9-0F0D3CCB17C4}"/>
          </ac:picMkLst>
        </pc:picChg>
      </pc:sldChg>
      <pc:sldChg chg="addSp modSp new mod">
        <pc:chgData name="Jonas Bøgvad" userId="3ccd7f20-6c69-4d4e-9e13-bfb9a34adc45" providerId="ADAL" clId="{72B652B6-48F4-4686-A8BA-BA532F1C18F2}" dt="2025-07-02T16:44:50.679" v="1160" actId="27636"/>
        <pc:sldMkLst>
          <pc:docMk/>
          <pc:sldMk cId="1006804035" sldId="319"/>
        </pc:sldMkLst>
        <pc:spChg chg="mod">
          <ac:chgData name="Jonas Bøgvad" userId="3ccd7f20-6c69-4d4e-9e13-bfb9a34adc45" providerId="ADAL" clId="{72B652B6-48F4-4686-A8BA-BA532F1C18F2}" dt="2025-07-02T16:38:39.458" v="1091" actId="14100"/>
          <ac:spMkLst>
            <pc:docMk/>
            <pc:sldMk cId="1006804035" sldId="319"/>
            <ac:spMk id="2" creationId="{50F1947B-B34F-942C-2A9A-2A94EBB3C7AF}"/>
          </ac:spMkLst>
        </pc:spChg>
        <pc:spChg chg="mod">
          <ac:chgData name="Jonas Bøgvad" userId="3ccd7f20-6c69-4d4e-9e13-bfb9a34adc45" providerId="ADAL" clId="{72B652B6-48F4-4686-A8BA-BA532F1C18F2}" dt="2025-07-02T16:44:50.679" v="1160" actId="27636"/>
          <ac:spMkLst>
            <pc:docMk/>
            <pc:sldMk cId="1006804035" sldId="319"/>
            <ac:spMk id="3" creationId="{AADEA3D4-0774-BAB4-014A-F92E749D16FA}"/>
          </ac:spMkLst>
        </pc:spChg>
        <pc:spChg chg="add mod">
          <ac:chgData name="Jonas Bøgvad" userId="3ccd7f20-6c69-4d4e-9e13-bfb9a34adc45" providerId="ADAL" clId="{72B652B6-48F4-4686-A8BA-BA532F1C18F2}" dt="2025-07-02T16:40:16.874" v="1095" actId="1582"/>
          <ac:spMkLst>
            <pc:docMk/>
            <pc:sldMk cId="1006804035" sldId="319"/>
            <ac:spMk id="8" creationId="{821A4895-2EA4-20D8-0F34-D52680D3AD29}"/>
          </ac:spMkLst>
        </pc:spChg>
        <pc:picChg chg="add mod">
          <ac:chgData name="Jonas Bøgvad" userId="3ccd7f20-6c69-4d4e-9e13-bfb9a34adc45" providerId="ADAL" clId="{72B652B6-48F4-4686-A8BA-BA532F1C18F2}" dt="2025-07-02T16:40:29.940" v="1097" actId="1076"/>
          <ac:picMkLst>
            <pc:docMk/>
            <pc:sldMk cId="1006804035" sldId="319"/>
            <ac:picMk id="5" creationId="{C4345681-49FA-C2EE-6B17-38104E5EB0BC}"/>
          </ac:picMkLst>
        </pc:picChg>
        <pc:picChg chg="add mod">
          <ac:chgData name="Jonas Bøgvad" userId="3ccd7f20-6c69-4d4e-9e13-bfb9a34adc45" providerId="ADAL" clId="{72B652B6-48F4-4686-A8BA-BA532F1C18F2}" dt="2025-07-02T16:40:19.695" v="1096" actId="1076"/>
          <ac:picMkLst>
            <pc:docMk/>
            <pc:sldMk cId="1006804035" sldId="319"/>
            <ac:picMk id="7" creationId="{015B00A3-7480-185F-52D4-E70D6DFAD60A}"/>
          </ac:picMkLst>
        </pc:picChg>
      </pc:sldChg>
      <pc:sldChg chg="addSp delSp modSp new mod ord">
        <pc:chgData name="Jonas Bøgvad" userId="3ccd7f20-6c69-4d4e-9e13-bfb9a34adc45" providerId="ADAL" clId="{72B652B6-48F4-4686-A8BA-BA532F1C18F2}" dt="2025-07-02T17:36:52.403" v="1912"/>
        <pc:sldMkLst>
          <pc:docMk/>
          <pc:sldMk cId="868040659" sldId="320"/>
        </pc:sldMkLst>
        <pc:spChg chg="mod">
          <ac:chgData name="Jonas Bøgvad" userId="3ccd7f20-6c69-4d4e-9e13-bfb9a34adc45" providerId="ADAL" clId="{72B652B6-48F4-4686-A8BA-BA532F1C18F2}" dt="2025-07-02T17:25:00.414" v="1699" actId="20577"/>
          <ac:spMkLst>
            <pc:docMk/>
            <pc:sldMk cId="868040659" sldId="320"/>
            <ac:spMk id="2" creationId="{A4CF7AD8-3997-AA33-B530-E6A656AA5100}"/>
          </ac:spMkLst>
        </pc:spChg>
        <pc:spChg chg="del">
          <ac:chgData name="Jonas Bøgvad" userId="3ccd7f20-6c69-4d4e-9e13-bfb9a34adc45" providerId="ADAL" clId="{72B652B6-48F4-4686-A8BA-BA532F1C18F2}" dt="2025-07-02T16:50:00.950" v="1242" actId="22"/>
          <ac:spMkLst>
            <pc:docMk/>
            <pc:sldMk cId="868040659" sldId="320"/>
            <ac:spMk id="3" creationId="{74B8E765-0D94-8EAC-BF8A-90CFF35E22C1}"/>
          </ac:spMkLst>
        </pc:spChg>
        <pc:spChg chg="add mod">
          <ac:chgData name="Jonas Bøgvad" userId="3ccd7f20-6c69-4d4e-9e13-bfb9a34adc45" providerId="ADAL" clId="{72B652B6-48F4-4686-A8BA-BA532F1C18F2}" dt="2025-07-02T17:22:52.999" v="1692" actId="113"/>
          <ac:spMkLst>
            <pc:docMk/>
            <pc:sldMk cId="868040659" sldId="320"/>
            <ac:spMk id="8" creationId="{E1CB260C-4A9F-0AFE-6B63-1211878B8F98}"/>
          </ac:spMkLst>
        </pc:spChg>
        <pc:picChg chg="add mod">
          <ac:chgData name="Jonas Bøgvad" userId="3ccd7f20-6c69-4d4e-9e13-bfb9a34adc45" providerId="ADAL" clId="{72B652B6-48F4-4686-A8BA-BA532F1C18F2}" dt="2025-07-02T17:22:57.796" v="1694" actId="1076"/>
          <ac:picMkLst>
            <pc:docMk/>
            <pc:sldMk cId="868040659" sldId="320"/>
            <ac:picMk id="5" creationId="{28085B89-F3AA-BA75-D647-995F8F27EBA4}"/>
          </ac:picMkLst>
        </pc:picChg>
        <pc:picChg chg="add mod ord">
          <ac:chgData name="Jonas Bøgvad" userId="3ccd7f20-6c69-4d4e-9e13-bfb9a34adc45" providerId="ADAL" clId="{72B652B6-48F4-4686-A8BA-BA532F1C18F2}" dt="2025-07-02T17:22:59.266" v="1695" actId="1076"/>
          <ac:picMkLst>
            <pc:docMk/>
            <pc:sldMk cId="868040659" sldId="320"/>
            <ac:picMk id="7" creationId="{9970D1E2-6A3A-FDB5-1978-004AF0CB0A9C}"/>
          </ac:picMkLst>
        </pc:picChg>
      </pc:sldChg>
      <pc:sldChg chg="addSp delSp modSp new mod ord setBg">
        <pc:chgData name="Jonas Bøgvad" userId="3ccd7f20-6c69-4d4e-9e13-bfb9a34adc45" providerId="ADAL" clId="{72B652B6-48F4-4686-A8BA-BA532F1C18F2}" dt="2025-07-02T17:36:54.791" v="1914"/>
        <pc:sldMkLst>
          <pc:docMk/>
          <pc:sldMk cId="858534334" sldId="321"/>
        </pc:sldMkLst>
        <pc:spChg chg="mod">
          <ac:chgData name="Jonas Bøgvad" userId="3ccd7f20-6c69-4d4e-9e13-bfb9a34adc45" providerId="ADAL" clId="{72B652B6-48F4-4686-A8BA-BA532F1C18F2}" dt="2025-07-02T17:28:46.167" v="1718" actId="26606"/>
          <ac:spMkLst>
            <pc:docMk/>
            <pc:sldMk cId="858534334" sldId="321"/>
            <ac:spMk id="2" creationId="{D9E87FDE-D160-721A-FE6B-27A12FA74EAF}"/>
          </ac:spMkLst>
        </pc:spChg>
        <pc:spChg chg="add del mod">
          <ac:chgData name="Jonas Bøgvad" userId="3ccd7f20-6c69-4d4e-9e13-bfb9a34adc45" providerId="ADAL" clId="{72B652B6-48F4-4686-A8BA-BA532F1C18F2}" dt="2025-07-02T17:33:17.348" v="1883" actId="20577"/>
          <ac:spMkLst>
            <pc:docMk/>
            <pc:sldMk cId="858534334" sldId="321"/>
            <ac:spMk id="3" creationId="{B22F328A-2032-A198-D327-4B54D8FEDC12}"/>
          </ac:spMkLst>
        </pc:spChg>
        <pc:spChg chg="add mod">
          <ac:chgData name="Jonas Bøgvad" userId="3ccd7f20-6c69-4d4e-9e13-bfb9a34adc45" providerId="ADAL" clId="{72B652B6-48F4-4686-A8BA-BA532F1C18F2}" dt="2025-07-02T17:27:39.268" v="1705"/>
          <ac:spMkLst>
            <pc:docMk/>
            <pc:sldMk cId="858534334" sldId="321"/>
            <ac:spMk id="4" creationId="{E5397C73-982E-BB85-D6FE-E584861F762C}"/>
          </ac:spMkLst>
        </pc:spChg>
        <pc:spChg chg="add mod">
          <ac:chgData name="Jonas Bøgvad" userId="3ccd7f20-6c69-4d4e-9e13-bfb9a34adc45" providerId="ADAL" clId="{72B652B6-48F4-4686-A8BA-BA532F1C18F2}" dt="2025-07-02T17:28:02.824" v="1707"/>
          <ac:spMkLst>
            <pc:docMk/>
            <pc:sldMk cId="858534334" sldId="321"/>
            <ac:spMk id="5" creationId="{C67CD55B-A39C-89DB-E108-0E0EB01ECB4A}"/>
          </ac:spMkLst>
        </pc:spChg>
        <pc:spChg chg="add">
          <ac:chgData name="Jonas Bøgvad" userId="3ccd7f20-6c69-4d4e-9e13-bfb9a34adc45" providerId="ADAL" clId="{72B652B6-48F4-4686-A8BA-BA532F1C18F2}" dt="2025-07-02T17:29:45.612" v="1766"/>
          <ac:spMkLst>
            <pc:docMk/>
            <pc:sldMk cId="858534334" sldId="321"/>
            <ac:spMk id="6" creationId="{B2B786BD-9B0C-66AB-990B-103EA8277B92}"/>
          </ac:spMkLst>
        </pc:spChg>
        <pc:spChg chg="add mod">
          <ac:chgData name="Jonas Bøgvad" userId="3ccd7f20-6c69-4d4e-9e13-bfb9a34adc45" providerId="ADAL" clId="{72B652B6-48F4-4686-A8BA-BA532F1C18F2}" dt="2025-07-02T17:29:48.236" v="1768"/>
          <ac:spMkLst>
            <pc:docMk/>
            <pc:sldMk cId="858534334" sldId="321"/>
            <ac:spMk id="7" creationId="{2E06FDE6-0630-7484-937E-4DF254AFCA04}"/>
          </ac:spMkLst>
        </pc:spChg>
        <pc:spChg chg="add del mod">
          <ac:chgData name="Jonas Bøgvad" userId="3ccd7f20-6c69-4d4e-9e13-bfb9a34adc45" providerId="ADAL" clId="{72B652B6-48F4-4686-A8BA-BA532F1C18F2}" dt="2025-07-02T17:31:36.866" v="1870" actId="22"/>
          <ac:spMkLst>
            <pc:docMk/>
            <pc:sldMk cId="858534334" sldId="321"/>
            <ac:spMk id="11" creationId="{003055BB-B8BD-A746-BAD4-2A1F20A35CF9}"/>
          </ac:spMkLst>
        </pc:spChg>
        <pc:spChg chg="add">
          <ac:chgData name="Jonas Bøgvad" userId="3ccd7f20-6c69-4d4e-9e13-bfb9a34adc45" providerId="ADAL" clId="{72B652B6-48F4-4686-A8BA-BA532F1C18F2}" dt="2025-07-02T17:33:01.199" v="1873"/>
          <ac:spMkLst>
            <pc:docMk/>
            <pc:sldMk cId="858534334" sldId="321"/>
            <ac:spMk id="12" creationId="{68C58102-07C9-12B7-79B7-8937EEF642D5}"/>
          </ac:spMkLst>
        </pc:spChg>
        <pc:spChg chg="add">
          <ac:chgData name="Jonas Bøgvad" userId="3ccd7f20-6c69-4d4e-9e13-bfb9a34adc45" providerId="ADAL" clId="{72B652B6-48F4-4686-A8BA-BA532F1C18F2}" dt="2025-07-02T17:28:46.167" v="1718" actId="26606"/>
          <ac:spMkLst>
            <pc:docMk/>
            <pc:sldMk cId="858534334" sldId="321"/>
            <ac:spMk id="6155" creationId="{9AA72BD9-2C5A-4EDC-931F-5AA08EACA0F3}"/>
          </ac:spMkLst>
        </pc:spChg>
        <pc:spChg chg="add">
          <ac:chgData name="Jonas Bøgvad" userId="3ccd7f20-6c69-4d4e-9e13-bfb9a34adc45" providerId="ADAL" clId="{72B652B6-48F4-4686-A8BA-BA532F1C18F2}" dt="2025-07-02T17:28:46.167" v="1718" actId="26606"/>
          <ac:spMkLst>
            <pc:docMk/>
            <pc:sldMk cId="858534334" sldId="321"/>
            <ac:spMk id="6157" creationId="{DD3981AC-7B61-4947-BCF3-F7AA7FA385B9}"/>
          </ac:spMkLst>
        </pc:spChg>
        <pc:spChg chg="add">
          <ac:chgData name="Jonas Bøgvad" userId="3ccd7f20-6c69-4d4e-9e13-bfb9a34adc45" providerId="ADAL" clId="{72B652B6-48F4-4686-A8BA-BA532F1C18F2}" dt="2025-07-02T17:28:46.167" v="1718" actId="26606"/>
          <ac:spMkLst>
            <pc:docMk/>
            <pc:sldMk cId="858534334" sldId="321"/>
            <ac:spMk id="6159" creationId="{55D4142C-5077-457F-A6AD-3FECFDB39685}"/>
          </ac:spMkLst>
        </pc:spChg>
        <pc:spChg chg="add">
          <ac:chgData name="Jonas Bøgvad" userId="3ccd7f20-6c69-4d4e-9e13-bfb9a34adc45" providerId="ADAL" clId="{72B652B6-48F4-4686-A8BA-BA532F1C18F2}" dt="2025-07-02T17:28:46.167" v="1718" actId="26606"/>
          <ac:spMkLst>
            <pc:docMk/>
            <pc:sldMk cId="858534334" sldId="321"/>
            <ac:spMk id="6161" creationId="{7A5F0580-5EE9-419F-96EE-B6529EF6E7D0}"/>
          </ac:spMkLst>
        </pc:spChg>
        <pc:picChg chg="add mod">
          <ac:chgData name="Jonas Bøgvad" userId="3ccd7f20-6c69-4d4e-9e13-bfb9a34adc45" providerId="ADAL" clId="{72B652B6-48F4-4686-A8BA-BA532F1C18F2}" dt="2025-07-02T17:30:38.055" v="1794" actId="1076"/>
          <ac:picMkLst>
            <pc:docMk/>
            <pc:sldMk cId="858534334" sldId="321"/>
            <ac:picMk id="9" creationId="{3B19BCF4-8AA4-73AB-39E9-2248DEC9D5BA}"/>
          </ac:picMkLst>
        </pc:picChg>
        <pc:picChg chg="add del">
          <ac:chgData name="Jonas Bøgvad" userId="3ccd7f20-6c69-4d4e-9e13-bfb9a34adc45" providerId="ADAL" clId="{72B652B6-48F4-4686-A8BA-BA532F1C18F2}" dt="2025-07-02T17:28:36.098" v="1716" actId="478"/>
          <ac:picMkLst>
            <pc:docMk/>
            <pc:sldMk cId="858534334" sldId="321"/>
            <ac:picMk id="6148" creationId="{2B81F8F8-9826-E845-B825-E361EF9AB9D7}"/>
          </ac:picMkLst>
        </pc:picChg>
        <pc:picChg chg="add mod ord">
          <ac:chgData name="Jonas Bøgvad" userId="3ccd7f20-6c69-4d4e-9e13-bfb9a34adc45" providerId="ADAL" clId="{72B652B6-48F4-4686-A8BA-BA532F1C18F2}" dt="2025-07-02T17:31:30.947" v="1867" actId="1076"/>
          <ac:picMkLst>
            <pc:docMk/>
            <pc:sldMk cId="858534334" sldId="321"/>
            <ac:picMk id="6150" creationId="{98A61BE9-5570-072F-4674-55413D8C3C0E}"/>
          </ac:picMkLst>
        </pc:picChg>
      </pc:sldChg>
      <pc:sldChg chg="addSp delSp modSp new mod ord setBg">
        <pc:chgData name="Jonas Bøgvad" userId="3ccd7f20-6c69-4d4e-9e13-bfb9a34adc45" providerId="ADAL" clId="{72B652B6-48F4-4686-A8BA-BA532F1C18F2}" dt="2025-07-02T17:41:32.164" v="1993" actId="1076"/>
        <pc:sldMkLst>
          <pc:docMk/>
          <pc:sldMk cId="1178569108" sldId="322"/>
        </pc:sldMkLst>
        <pc:spChg chg="mod">
          <ac:chgData name="Jonas Bøgvad" userId="3ccd7f20-6c69-4d4e-9e13-bfb9a34adc45" providerId="ADAL" clId="{72B652B6-48F4-4686-A8BA-BA532F1C18F2}" dt="2025-07-02T17:39:18.182" v="1956" actId="26606"/>
          <ac:spMkLst>
            <pc:docMk/>
            <pc:sldMk cId="1178569108" sldId="322"/>
            <ac:spMk id="2" creationId="{4316C26E-37B2-6208-9D82-1F9A745CBCB5}"/>
          </ac:spMkLst>
        </pc:spChg>
        <pc:spChg chg="del">
          <ac:chgData name="Jonas Bøgvad" userId="3ccd7f20-6c69-4d4e-9e13-bfb9a34adc45" providerId="ADAL" clId="{72B652B6-48F4-4686-A8BA-BA532F1C18F2}" dt="2025-07-02T17:35:29.025" v="1888" actId="22"/>
          <ac:spMkLst>
            <pc:docMk/>
            <pc:sldMk cId="1178569108" sldId="322"/>
            <ac:spMk id="3" creationId="{C468F4C5-12B6-1E3C-2AAB-E71897B76898}"/>
          </ac:spMkLst>
        </pc:spChg>
        <pc:spChg chg="add del mod">
          <ac:chgData name="Jonas Bøgvad" userId="3ccd7f20-6c69-4d4e-9e13-bfb9a34adc45" providerId="ADAL" clId="{72B652B6-48F4-4686-A8BA-BA532F1C18F2}" dt="2025-07-02T17:37:39.022" v="1917" actId="478"/>
          <ac:spMkLst>
            <pc:docMk/>
            <pc:sldMk cId="1178569108" sldId="322"/>
            <ac:spMk id="8" creationId="{9434CDEB-3A2C-D53A-EFD2-4FC3FD99AE21}"/>
          </ac:spMkLst>
        </pc:spChg>
        <pc:spChg chg="add del mod ord">
          <ac:chgData name="Jonas Bøgvad" userId="3ccd7f20-6c69-4d4e-9e13-bfb9a34adc45" providerId="ADAL" clId="{72B652B6-48F4-4686-A8BA-BA532F1C18F2}" dt="2025-07-02T17:38:37.077" v="1935" actId="22"/>
          <ac:spMkLst>
            <pc:docMk/>
            <pc:sldMk cId="1178569108" sldId="322"/>
            <ac:spMk id="16" creationId="{7A57A0AB-C262-13E6-BA7B-7311D0A00D88}"/>
          </ac:spMkLst>
        </pc:spChg>
        <pc:spChg chg="add del">
          <ac:chgData name="Jonas Bøgvad" userId="3ccd7f20-6c69-4d4e-9e13-bfb9a34adc45" providerId="ADAL" clId="{72B652B6-48F4-4686-A8BA-BA532F1C18F2}" dt="2025-07-02T17:38:11.270" v="1931" actId="26606"/>
          <ac:spMkLst>
            <pc:docMk/>
            <pc:sldMk cId="1178569108" sldId="322"/>
            <ac:spMk id="18" creationId="{2EE2E107-FF99-E8A0-91C7-9CD10005F3B7}"/>
          </ac:spMkLst>
        </pc:spChg>
        <pc:spChg chg="add del">
          <ac:chgData name="Jonas Bøgvad" userId="3ccd7f20-6c69-4d4e-9e13-bfb9a34adc45" providerId="ADAL" clId="{72B652B6-48F4-4686-A8BA-BA532F1C18F2}" dt="2025-07-02T17:39:18.182" v="1956" actId="26606"/>
          <ac:spMkLst>
            <pc:docMk/>
            <pc:sldMk cId="1178569108" sldId="322"/>
            <ac:spMk id="19" creationId="{A7AE9375-4664-4DB2-922D-2782A6E439AC}"/>
          </ac:spMkLst>
        </pc:spChg>
        <pc:spChg chg="add del">
          <ac:chgData name="Jonas Bøgvad" userId="3ccd7f20-6c69-4d4e-9e13-bfb9a34adc45" providerId="ADAL" clId="{72B652B6-48F4-4686-A8BA-BA532F1C18F2}" dt="2025-07-02T17:38:11.270" v="1931" actId="26606"/>
          <ac:spMkLst>
            <pc:docMk/>
            <pc:sldMk cId="1178569108" sldId="322"/>
            <ac:spMk id="21" creationId="{C3896A03-3945-419A-B66B-4EE266EDD152}"/>
          </ac:spMkLst>
        </pc:spChg>
        <pc:spChg chg="add del">
          <ac:chgData name="Jonas Bøgvad" userId="3ccd7f20-6c69-4d4e-9e13-bfb9a34adc45" providerId="ADAL" clId="{72B652B6-48F4-4686-A8BA-BA532F1C18F2}" dt="2025-07-02T17:39:18.182" v="1956" actId="26606"/>
          <ac:spMkLst>
            <pc:docMk/>
            <pc:sldMk cId="1178569108" sldId="322"/>
            <ac:spMk id="22" creationId="{C87417AF-190E-4D6E-AFA6-7D3E84B0B430}"/>
          </ac:spMkLst>
        </pc:spChg>
        <pc:spChg chg="add del">
          <ac:chgData name="Jonas Bøgvad" userId="3ccd7f20-6c69-4d4e-9e13-bfb9a34adc45" providerId="ADAL" clId="{72B652B6-48F4-4686-A8BA-BA532F1C18F2}" dt="2025-07-02T17:38:11.270" v="1931" actId="26606"/>
          <ac:spMkLst>
            <pc:docMk/>
            <pc:sldMk cId="1178569108" sldId="322"/>
            <ac:spMk id="23" creationId="{B34F5AD2-EDBD-4BBD-A55C-EAFFD0C7097A}"/>
          </ac:spMkLst>
        </pc:spChg>
        <pc:spChg chg="add del">
          <ac:chgData name="Jonas Bøgvad" userId="3ccd7f20-6c69-4d4e-9e13-bfb9a34adc45" providerId="ADAL" clId="{72B652B6-48F4-4686-A8BA-BA532F1C18F2}" dt="2025-07-02T17:38:11.270" v="1931" actId="26606"/>
          <ac:spMkLst>
            <pc:docMk/>
            <pc:sldMk cId="1178569108" sldId="322"/>
            <ac:spMk id="25" creationId="{450D3AD2-FA80-415F-A9CE-54D884561CD7}"/>
          </ac:spMkLst>
        </pc:spChg>
        <pc:spChg chg="add del">
          <ac:chgData name="Jonas Bøgvad" userId="3ccd7f20-6c69-4d4e-9e13-bfb9a34adc45" providerId="ADAL" clId="{72B652B6-48F4-4686-A8BA-BA532F1C18F2}" dt="2025-07-02T17:39:18.182" v="1956" actId="26606"/>
          <ac:spMkLst>
            <pc:docMk/>
            <pc:sldMk cId="1178569108" sldId="322"/>
            <ac:spMk id="27" creationId="{80B30ED8-273E-4C07-8568-2FE5CC5C483D}"/>
          </ac:spMkLst>
        </pc:spChg>
        <pc:spChg chg="add mod">
          <ac:chgData name="Jonas Bøgvad" userId="3ccd7f20-6c69-4d4e-9e13-bfb9a34adc45" providerId="ADAL" clId="{72B652B6-48F4-4686-A8BA-BA532F1C18F2}" dt="2025-07-02T17:41:27.217" v="1990" actId="113"/>
          <ac:spMkLst>
            <pc:docMk/>
            <pc:sldMk cId="1178569108" sldId="322"/>
            <ac:spMk id="31" creationId="{4948F125-C064-CF1B-EE9A-C9EDDF9992DF}"/>
          </ac:spMkLst>
        </pc:spChg>
        <pc:spChg chg="add mod">
          <ac:chgData name="Jonas Bøgvad" userId="3ccd7f20-6c69-4d4e-9e13-bfb9a34adc45" providerId="ADAL" clId="{72B652B6-48F4-4686-A8BA-BA532F1C18F2}" dt="2025-07-02T17:41:32.164" v="1993" actId="1076"/>
          <ac:spMkLst>
            <pc:docMk/>
            <pc:sldMk cId="1178569108" sldId="322"/>
            <ac:spMk id="32" creationId="{F4F74DE8-3727-4E48-6959-9CBAF963D362}"/>
          </ac:spMkLst>
        </pc:spChg>
        <pc:spChg chg="add del">
          <ac:chgData name="Jonas Bøgvad" userId="3ccd7f20-6c69-4d4e-9e13-bfb9a34adc45" providerId="ADAL" clId="{72B652B6-48F4-4686-A8BA-BA532F1C18F2}" dt="2025-07-02T17:39:18.182" v="1956" actId="26606"/>
          <ac:spMkLst>
            <pc:docMk/>
            <pc:sldMk cId="1178569108" sldId="322"/>
            <ac:spMk id="35" creationId="{928F64C6-FE22-4FC1-A763-DFCC514811BD}"/>
          </ac:spMkLst>
        </pc:spChg>
        <pc:picChg chg="add del mod">
          <ac:chgData name="Jonas Bøgvad" userId="3ccd7f20-6c69-4d4e-9e13-bfb9a34adc45" providerId="ADAL" clId="{72B652B6-48F4-4686-A8BA-BA532F1C18F2}" dt="2025-07-02T17:35:07.847" v="1887" actId="478"/>
          <ac:picMkLst>
            <pc:docMk/>
            <pc:sldMk cId="1178569108" sldId="322"/>
            <ac:picMk id="5" creationId="{5A3CF3A4-D57E-E918-D6B4-89AFD9702B58}"/>
          </ac:picMkLst>
        </pc:picChg>
        <pc:picChg chg="add del mod ord">
          <ac:chgData name="Jonas Bøgvad" userId="3ccd7f20-6c69-4d4e-9e13-bfb9a34adc45" providerId="ADAL" clId="{72B652B6-48F4-4686-A8BA-BA532F1C18F2}" dt="2025-07-02T17:38:13.672" v="1932" actId="478"/>
          <ac:picMkLst>
            <pc:docMk/>
            <pc:sldMk cId="1178569108" sldId="322"/>
            <ac:picMk id="7" creationId="{6D28C034-7EA4-9641-B55B-FAF80A3A5A9C}"/>
          </ac:picMkLst>
        </pc:picChg>
        <pc:picChg chg="add del mod">
          <ac:chgData name="Jonas Bøgvad" userId="3ccd7f20-6c69-4d4e-9e13-bfb9a34adc45" providerId="ADAL" clId="{72B652B6-48F4-4686-A8BA-BA532F1C18F2}" dt="2025-07-02T17:37:42.853" v="1921" actId="478"/>
          <ac:picMkLst>
            <pc:docMk/>
            <pc:sldMk cId="1178569108" sldId="322"/>
            <ac:picMk id="10" creationId="{D88CB912-9DE1-30B8-ED60-78AA4FC9900E}"/>
          </ac:picMkLst>
        </pc:picChg>
        <pc:picChg chg="add mod ord">
          <ac:chgData name="Jonas Bøgvad" userId="3ccd7f20-6c69-4d4e-9e13-bfb9a34adc45" providerId="ADAL" clId="{72B652B6-48F4-4686-A8BA-BA532F1C18F2}" dt="2025-07-02T17:39:18.182" v="1956" actId="26606"/>
          <ac:picMkLst>
            <pc:docMk/>
            <pc:sldMk cId="1178569108" sldId="322"/>
            <ac:picMk id="12" creationId="{8928BE18-7986-4F7E-6115-42FA0F40C24E}"/>
          </ac:picMkLst>
        </pc:picChg>
        <pc:picChg chg="add mod ord">
          <ac:chgData name="Jonas Bøgvad" userId="3ccd7f20-6c69-4d4e-9e13-bfb9a34adc45" providerId="ADAL" clId="{72B652B6-48F4-4686-A8BA-BA532F1C18F2}" dt="2025-07-02T17:39:53.292" v="1975" actId="1076"/>
          <ac:picMkLst>
            <pc:docMk/>
            <pc:sldMk cId="1178569108" sldId="322"/>
            <ac:picMk id="14" creationId="{C6A193CA-C6EE-C76A-C168-AE21E3B8BE1A}"/>
          </ac:picMkLst>
        </pc:picChg>
        <pc:picChg chg="add mod ord">
          <ac:chgData name="Jonas Bøgvad" userId="3ccd7f20-6c69-4d4e-9e13-bfb9a34adc45" providerId="ADAL" clId="{72B652B6-48F4-4686-A8BA-BA532F1C18F2}" dt="2025-07-02T17:40:48.292" v="1989" actId="1076"/>
          <ac:picMkLst>
            <pc:docMk/>
            <pc:sldMk cId="1178569108" sldId="322"/>
            <ac:picMk id="24" creationId="{E59B527E-568E-D5D4-71EE-40E79F4529D2}"/>
          </ac:picMkLst>
        </pc:picChg>
        <pc:picChg chg="add mod">
          <ac:chgData name="Jonas Bøgvad" userId="3ccd7f20-6c69-4d4e-9e13-bfb9a34adc45" providerId="ADAL" clId="{72B652B6-48F4-4686-A8BA-BA532F1C18F2}" dt="2025-07-02T17:39:41.683" v="1969" actId="1076"/>
          <ac:picMkLst>
            <pc:docMk/>
            <pc:sldMk cId="1178569108" sldId="322"/>
            <ac:picMk id="28" creationId="{3B4EBF64-788E-CFA1-E8A1-B73241B76139}"/>
          </ac:picMkLst>
        </pc:picChg>
        <pc:picChg chg="add mod">
          <ac:chgData name="Jonas Bøgvad" userId="3ccd7f20-6c69-4d4e-9e13-bfb9a34adc45" providerId="ADAL" clId="{72B652B6-48F4-4686-A8BA-BA532F1C18F2}" dt="2025-07-02T17:39:44.368" v="1972" actId="1076"/>
          <ac:picMkLst>
            <pc:docMk/>
            <pc:sldMk cId="1178569108" sldId="322"/>
            <ac:picMk id="30" creationId="{04F9D14B-1705-6B26-D42C-925AEE42BF7A}"/>
          </ac:picMkLst>
        </pc:picChg>
        <pc:cxnChg chg="add">
          <ac:chgData name="Jonas Bøgvad" userId="3ccd7f20-6c69-4d4e-9e13-bfb9a34adc45" providerId="ADAL" clId="{72B652B6-48F4-4686-A8BA-BA532F1C18F2}" dt="2025-07-02T17:38:20.912" v="1934" actId="26606"/>
          <ac:cxnSpMkLst>
            <pc:docMk/>
            <pc:sldMk cId="1178569108" sldId="322"/>
            <ac:cxnSpMk id="20" creationId="{EE504C98-6397-41C1-A8D8-2D9C4ED307E0}"/>
          </ac:cxnSpMkLst>
        </pc:cxnChg>
      </pc:sldChg>
    </pc:docChg>
  </pc:docChgLst>
  <pc:docChgLst>
    <pc:chgData name="Jonas Bøgvad" userId="3ccd7f20-6c69-4d4e-9e13-bfb9a34adc45" providerId="ADAL" clId="{DA809201-701E-4F9D-8D85-FD225DE9C64F}"/>
    <pc:docChg chg="undo custSel modSld">
      <pc:chgData name="Jonas Bøgvad" userId="3ccd7f20-6c69-4d4e-9e13-bfb9a34adc45" providerId="ADAL" clId="{DA809201-701E-4F9D-8D85-FD225DE9C64F}" dt="2025-06-11T19:18:36.992" v="10" actId="478"/>
      <pc:docMkLst>
        <pc:docMk/>
      </pc:docMkLst>
      <pc:sldChg chg="addSp delSp modSp mod modNotesTx">
        <pc:chgData name="Jonas Bøgvad" userId="3ccd7f20-6c69-4d4e-9e13-bfb9a34adc45" providerId="ADAL" clId="{DA809201-701E-4F9D-8D85-FD225DE9C64F}" dt="2025-06-11T19:18:36.992" v="10" actId="478"/>
        <pc:sldMkLst>
          <pc:docMk/>
          <pc:sldMk cId="529605987" sldId="276"/>
        </pc:sldMkLst>
      </pc:sldChg>
    </pc:docChg>
  </pc:docChgLst>
  <pc:docChgLst>
    <pc:chgData name="Jonas Bøgvad" userId="S::jb@skymadesimple.io::3ccd7f20-6c69-4d4e-9e13-bfb9a34adc45" providerId="AD" clId="Web-{4E1A9930-CFE0-CF0B-F3A3-35DDDC72A86B}"/>
    <pc:docChg chg="addSld delSld modSld">
      <pc:chgData name="Jonas Bøgvad" userId="S::jb@skymadesimple.io::3ccd7f20-6c69-4d4e-9e13-bfb9a34adc45" providerId="AD" clId="Web-{4E1A9930-CFE0-CF0B-F3A3-35DDDC72A86B}" dt="2025-07-02T15:36:50.949" v="170" actId="20577"/>
      <pc:docMkLst>
        <pc:docMk/>
      </pc:docMkLst>
      <pc:sldChg chg="modSp">
        <pc:chgData name="Jonas Bøgvad" userId="S::jb@skymadesimple.io::3ccd7f20-6c69-4d4e-9e13-bfb9a34adc45" providerId="AD" clId="Web-{4E1A9930-CFE0-CF0B-F3A3-35DDDC72A86B}" dt="2025-07-02T15:34:48.276" v="133" actId="20577"/>
        <pc:sldMkLst>
          <pc:docMk/>
          <pc:sldMk cId="682217843" sldId="258"/>
        </pc:sldMkLst>
        <pc:spChg chg="mod">
          <ac:chgData name="Jonas Bøgvad" userId="S::jb@skymadesimple.io::3ccd7f20-6c69-4d4e-9e13-bfb9a34adc45" providerId="AD" clId="Web-{4E1A9930-CFE0-CF0B-F3A3-35DDDC72A86B}" dt="2025-07-02T15:34:48.276" v="133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Sp">
        <pc:chgData name="Jonas Bøgvad" userId="S::jb@skymadesimple.io::3ccd7f20-6c69-4d4e-9e13-bfb9a34adc45" providerId="AD" clId="Web-{4E1A9930-CFE0-CF0B-F3A3-35DDDC72A86B}" dt="2025-07-02T15:28:02.084" v="0" actId="20577"/>
        <pc:sldMkLst>
          <pc:docMk/>
          <pc:sldMk cId="4286153853" sldId="301"/>
        </pc:sldMkLst>
        <pc:spChg chg="mod">
          <ac:chgData name="Jonas Bøgvad" userId="S::jb@skymadesimple.io::3ccd7f20-6c69-4d4e-9e13-bfb9a34adc45" providerId="AD" clId="Web-{4E1A9930-CFE0-CF0B-F3A3-35DDDC72A86B}" dt="2025-07-02T15:28:02.084" v="0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addSp delSp modSp">
        <pc:chgData name="Jonas Bøgvad" userId="S::jb@skymadesimple.io::3ccd7f20-6c69-4d4e-9e13-bfb9a34adc45" providerId="AD" clId="Web-{4E1A9930-CFE0-CF0B-F3A3-35DDDC72A86B}" dt="2025-07-02T15:36:50.949" v="170" actId="20577"/>
        <pc:sldMkLst>
          <pc:docMk/>
          <pc:sldMk cId="1282406497" sldId="304"/>
        </pc:sldMkLst>
        <pc:spChg chg="mod">
          <ac:chgData name="Jonas Bøgvad" userId="S::jb@skymadesimple.io::3ccd7f20-6c69-4d4e-9e13-bfb9a34adc45" providerId="AD" clId="Web-{4E1A9930-CFE0-CF0B-F3A3-35DDDC72A86B}" dt="2025-07-02T15:35:35.885" v="145" actId="20577"/>
          <ac:spMkLst>
            <pc:docMk/>
            <pc:sldMk cId="1282406497" sldId="304"/>
            <ac:spMk id="2" creationId="{00DFE504-C011-BA17-E1D4-A2DE62B0E6F5}"/>
          </ac:spMkLst>
        </pc:spChg>
        <pc:spChg chg="add del mod">
          <ac:chgData name="Jonas Bøgvad" userId="S::jb@skymadesimple.io::3ccd7f20-6c69-4d4e-9e13-bfb9a34adc45" providerId="AD" clId="Web-{4E1A9930-CFE0-CF0B-F3A3-35DDDC72A86B}" dt="2025-07-02T15:35:27.979" v="140"/>
          <ac:spMkLst>
            <pc:docMk/>
            <pc:sldMk cId="1282406497" sldId="304"/>
            <ac:spMk id="3" creationId="{0EFAB329-B9CF-A329-0533-12DACF168FA8}"/>
          </ac:spMkLst>
        </pc:spChg>
        <pc:spChg chg="add del">
          <ac:chgData name="Jonas Bøgvad" userId="S::jb@skymadesimple.io::3ccd7f20-6c69-4d4e-9e13-bfb9a34adc45" providerId="AD" clId="Web-{4E1A9930-CFE0-CF0B-F3A3-35DDDC72A86B}" dt="2025-07-02T15:35:43.604" v="147"/>
          <ac:spMkLst>
            <pc:docMk/>
            <pc:sldMk cId="1282406497" sldId="304"/>
            <ac:spMk id="5" creationId="{FA9E9C00-242B-D11C-0716-F8EDFFF8D7AA}"/>
          </ac:spMkLst>
        </pc:spChg>
        <pc:spChg chg="add mod">
          <ac:chgData name="Jonas Bøgvad" userId="S::jb@skymadesimple.io::3ccd7f20-6c69-4d4e-9e13-bfb9a34adc45" providerId="AD" clId="Web-{4E1A9930-CFE0-CF0B-F3A3-35DDDC72A86B}" dt="2025-07-02T15:36:50.949" v="170" actId="20577"/>
          <ac:spMkLst>
            <pc:docMk/>
            <pc:sldMk cId="1282406497" sldId="304"/>
            <ac:spMk id="6" creationId="{9BF1118C-1698-F193-D0CF-F79DF8D834D7}"/>
          </ac:spMkLst>
        </pc:spChg>
        <pc:picChg chg="add mod">
          <ac:chgData name="Jonas Bøgvad" userId="S::jb@skymadesimple.io::3ccd7f20-6c69-4d4e-9e13-bfb9a34adc45" providerId="AD" clId="Web-{4E1A9930-CFE0-CF0B-F3A3-35DDDC72A86B}" dt="2025-07-02T15:35:33.495" v="143" actId="1076"/>
          <ac:picMkLst>
            <pc:docMk/>
            <pc:sldMk cId="1282406497" sldId="304"/>
            <ac:picMk id="4" creationId="{9E3C5627-C972-EC05-0351-F2354F571CF5}"/>
          </ac:picMkLst>
        </pc:picChg>
      </pc:sldChg>
      <pc:sldChg chg="modSp">
        <pc:chgData name="Jonas Bøgvad" userId="S::jb@skymadesimple.io::3ccd7f20-6c69-4d4e-9e13-bfb9a34adc45" providerId="AD" clId="Web-{4E1A9930-CFE0-CF0B-F3A3-35DDDC72A86B}" dt="2025-07-02T15:29:11.210" v="38" actId="20577"/>
        <pc:sldMkLst>
          <pc:docMk/>
          <pc:sldMk cId="1876374604" sldId="313"/>
        </pc:sldMkLst>
        <pc:spChg chg="mod">
          <ac:chgData name="Jonas Bøgvad" userId="S::jb@skymadesimple.io::3ccd7f20-6c69-4d4e-9e13-bfb9a34adc45" providerId="AD" clId="Web-{4E1A9930-CFE0-CF0B-F3A3-35DDDC72A86B}" dt="2025-07-02T15:29:11.210" v="38" actId="20577"/>
          <ac:spMkLst>
            <pc:docMk/>
            <pc:sldMk cId="1876374604" sldId="313"/>
            <ac:spMk id="2" creationId="{C86D95C4-0842-3404-024F-37174F8DD3BF}"/>
          </ac:spMkLst>
        </pc:spChg>
      </pc:sldChg>
      <pc:sldChg chg="addSp delSp modSp new mod setBg">
        <pc:chgData name="Jonas Bøgvad" userId="S::jb@skymadesimple.io::3ccd7f20-6c69-4d4e-9e13-bfb9a34adc45" providerId="AD" clId="Web-{4E1A9930-CFE0-CF0B-F3A3-35DDDC72A86B}" dt="2025-07-02T15:34:21.057" v="129" actId="20577"/>
        <pc:sldMkLst>
          <pc:docMk/>
          <pc:sldMk cId="3241784150" sldId="314"/>
        </pc:sldMkLst>
        <pc:spChg chg="del mod">
          <ac:chgData name="Jonas Bøgvad" userId="S::jb@skymadesimple.io::3ccd7f20-6c69-4d4e-9e13-bfb9a34adc45" providerId="AD" clId="Web-{4E1A9930-CFE0-CF0B-F3A3-35DDDC72A86B}" dt="2025-07-02T15:28:35.053" v="8"/>
          <ac:spMkLst>
            <pc:docMk/>
            <pc:sldMk cId="3241784150" sldId="314"/>
            <ac:spMk id="2" creationId="{92655902-171E-CD19-938C-41B77DB4FC10}"/>
          </ac:spMkLst>
        </pc:spChg>
        <pc:spChg chg="mod ord">
          <ac:chgData name="Jonas Bøgvad" userId="S::jb@skymadesimple.io::3ccd7f20-6c69-4d4e-9e13-bfb9a34adc45" providerId="AD" clId="Web-{4E1A9930-CFE0-CF0B-F3A3-35DDDC72A86B}" dt="2025-07-02T15:34:21.057" v="129" actId="20577"/>
          <ac:spMkLst>
            <pc:docMk/>
            <pc:sldMk cId="3241784150" sldId="314"/>
            <ac:spMk id="3" creationId="{4C751BBA-E2DA-D1D8-EC40-9CE78FA781BA}"/>
          </ac:spMkLst>
        </pc:spChg>
        <pc:spChg chg="add del mod">
          <ac:chgData name="Jonas Bøgvad" userId="S::jb@skymadesimple.io::3ccd7f20-6c69-4d4e-9e13-bfb9a34adc45" providerId="AD" clId="Web-{4E1A9930-CFE0-CF0B-F3A3-35DDDC72A86B}" dt="2025-07-02T15:28:38.241" v="10"/>
          <ac:spMkLst>
            <pc:docMk/>
            <pc:sldMk cId="3241784150" sldId="314"/>
            <ac:spMk id="5" creationId="{1D8F9F2C-2367-E009-D3C0-8A842C4A720E}"/>
          </ac:spMkLst>
        </pc:spChg>
        <pc:spChg chg="add mod">
          <ac:chgData name="Jonas Bøgvad" userId="S::jb@skymadesimple.io::3ccd7f20-6c69-4d4e-9e13-bfb9a34adc45" providerId="AD" clId="Web-{4E1A9930-CFE0-CF0B-F3A3-35DDDC72A86B}" dt="2025-07-02T15:33:02.931" v="95" actId="20577"/>
          <ac:spMkLst>
            <pc:docMk/>
            <pc:sldMk cId="3241784150" sldId="314"/>
            <ac:spMk id="7" creationId="{1CD78F6F-4BEE-F0EC-3C98-0DE86185B695}"/>
          </ac:spMkLst>
        </pc:spChg>
        <pc:picChg chg="add mod">
          <ac:chgData name="Jonas Bøgvad" userId="S::jb@skymadesimple.io::3ccd7f20-6c69-4d4e-9e13-bfb9a34adc45" providerId="AD" clId="Web-{4E1A9930-CFE0-CF0B-F3A3-35DDDC72A86B}" dt="2025-07-02T15:32:02.211" v="88" actId="14100"/>
          <ac:picMkLst>
            <pc:docMk/>
            <pc:sldMk cId="3241784150" sldId="314"/>
            <ac:picMk id="8" creationId="{7FC83404-7751-C2BE-D9CE-1EC58A76C161}"/>
          </ac:picMkLst>
        </pc:picChg>
        <pc:picChg chg="add del mod">
          <ac:chgData name="Jonas Bøgvad" userId="S::jb@skymadesimple.io::3ccd7f20-6c69-4d4e-9e13-bfb9a34adc45" providerId="AD" clId="Web-{4E1A9930-CFE0-CF0B-F3A3-35DDDC72A86B}" dt="2025-07-02T15:33:55.994" v="98"/>
          <ac:picMkLst>
            <pc:docMk/>
            <pc:sldMk cId="3241784150" sldId="314"/>
            <ac:picMk id="9" creationId="{ADCB2109-58B3-E1D3-D0CF-076A72EB10EC}"/>
          </ac:picMkLst>
        </pc:picChg>
      </pc:sldChg>
      <pc:sldChg chg="new del">
        <pc:chgData name="Jonas Bøgvad" userId="S::jb@skymadesimple.io::3ccd7f20-6c69-4d4e-9e13-bfb9a34adc45" providerId="AD" clId="Web-{4E1A9930-CFE0-CF0B-F3A3-35DDDC72A86B}" dt="2025-07-02T15:35:47.073" v="149"/>
        <pc:sldMkLst>
          <pc:docMk/>
          <pc:sldMk cId="196287085" sldId="315"/>
        </pc:sldMkLst>
      </pc:sldChg>
    </pc:docChg>
  </pc:docChgLst>
  <pc:docChgLst>
    <pc:chgData name="Jonas Bøgvad" userId="S::jb@skymadesimple.io::3ccd7f20-6c69-4d4e-9e13-bfb9a34adc45" providerId="AD" clId="Web-{AA726FF1-015D-A429-B037-F7544446869C}"/>
    <pc:docChg chg="modSld">
      <pc:chgData name="Jonas Bøgvad" userId="S::jb@skymadesimple.io::3ccd7f20-6c69-4d4e-9e13-bfb9a34adc45" providerId="AD" clId="Web-{AA726FF1-015D-A429-B037-F7544446869C}" dt="2025-06-11T08:18:06.187" v="54" actId="20577"/>
      <pc:docMkLst>
        <pc:docMk/>
      </pc:docMkLst>
      <pc:sldChg chg="modSp">
        <pc:chgData name="Jonas Bøgvad" userId="S::jb@skymadesimple.io::3ccd7f20-6c69-4d4e-9e13-bfb9a34adc45" providerId="AD" clId="Web-{AA726FF1-015D-A429-B037-F7544446869C}" dt="2025-06-11T08:18:06.187" v="54" actId="20577"/>
        <pc:sldMkLst>
          <pc:docMk/>
          <pc:sldMk cId="682217843" sldId="258"/>
        </pc:sldMkLst>
        <pc:spChg chg="mod">
          <ac:chgData name="Jonas Bøgvad" userId="S::jb@skymadesimple.io::3ccd7f20-6c69-4d4e-9e13-bfb9a34adc45" providerId="AD" clId="Web-{AA726FF1-015D-A429-B037-F7544446869C}" dt="2025-06-11T08:18:06.187" v="54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Sp">
        <pc:chgData name="Jonas Bøgvad" userId="S::jb@skymadesimple.io::3ccd7f20-6c69-4d4e-9e13-bfb9a34adc45" providerId="AD" clId="Web-{AA726FF1-015D-A429-B037-F7544446869C}" dt="2025-06-11T08:15:59.729" v="32" actId="20577"/>
        <pc:sldMkLst>
          <pc:docMk/>
          <pc:sldMk cId="1815742038" sldId="296"/>
        </pc:sldMkLst>
        <pc:spChg chg="mod">
          <ac:chgData name="Jonas Bøgvad" userId="S::jb@skymadesimple.io::3ccd7f20-6c69-4d4e-9e13-bfb9a34adc45" providerId="AD" clId="Web-{AA726FF1-015D-A429-B037-F7544446869C}" dt="2025-06-11T08:15:59.729" v="32" actId="20577"/>
          <ac:spMkLst>
            <pc:docMk/>
            <pc:sldMk cId="1815742038" sldId="296"/>
            <ac:spMk id="3" creationId="{219DE390-0D87-FFFF-6EE5-78E92054A68E}"/>
          </ac:spMkLst>
        </pc:spChg>
      </pc:sldChg>
    </pc:docChg>
  </pc:docChgLst>
  <pc:docChgLst>
    <pc:chgData name="Nicklas Olsen" userId="S::nicklas.olsen_studentambassadors.com#ext#@skymadesimple.onmicrosoft.com::1a711865-2a50-463e-abcd-ada1fb13a981" providerId="AD" clId="Web-{0F6E8126-5655-1FA6-C449-C3009DFE5603}"/>
    <pc:docChg chg="modSld">
      <pc:chgData name="Nicklas Olsen" userId="S::nicklas.olsen_studentambassadors.com#ext#@skymadesimple.onmicrosoft.com::1a711865-2a50-463e-abcd-ada1fb13a981" providerId="AD" clId="Web-{0F6E8126-5655-1FA6-C449-C3009DFE5603}" dt="2025-06-11T17:46:37.281" v="1"/>
      <pc:docMkLst>
        <pc:docMk/>
      </pc:docMkLst>
      <pc:sldChg chg="addAnim delAnim">
        <pc:chgData name="Nicklas Olsen" userId="S::nicklas.olsen_studentambassadors.com#ext#@skymadesimple.onmicrosoft.com::1a711865-2a50-463e-abcd-ada1fb13a981" providerId="AD" clId="Web-{0F6E8126-5655-1FA6-C449-C3009DFE5603}" dt="2025-06-11T17:46:37.281" v="1"/>
        <pc:sldMkLst>
          <pc:docMk/>
          <pc:sldMk cId="1282406497" sldId="304"/>
        </pc:sldMkLst>
      </pc:sldChg>
    </pc:docChg>
  </pc:docChgLst>
  <pc:docChgLst>
    <pc:chgData name="Jonas Bøgvad" userId="S::jb@skymadesimple.io::3ccd7f20-6c69-4d4e-9e13-bfb9a34adc45" providerId="AD" clId="Web-{06AF4673-1AED-D78A-7067-A05E04F3F456}"/>
    <pc:docChg chg="addSld modSld sldOrd">
      <pc:chgData name="Jonas Bøgvad" userId="S::jb@skymadesimple.io::3ccd7f20-6c69-4d4e-9e13-bfb9a34adc45" providerId="AD" clId="Web-{06AF4673-1AED-D78A-7067-A05E04F3F456}" dt="2025-06-11T17:47:11.196" v="117" actId="20577"/>
      <pc:docMkLst>
        <pc:docMk/>
      </pc:docMkLst>
      <pc:sldChg chg="modSp add">
        <pc:chgData name="Jonas Bøgvad" userId="S::jb@skymadesimple.io::3ccd7f20-6c69-4d4e-9e13-bfb9a34adc45" providerId="AD" clId="Web-{06AF4673-1AED-D78A-7067-A05E04F3F456}" dt="2025-06-11T17:47:11.196" v="117" actId="20577"/>
        <pc:sldMkLst>
          <pc:docMk/>
          <pc:sldMk cId="529605987" sldId="276"/>
        </pc:sldMkLst>
      </pc:sldChg>
      <pc:sldChg chg="modSp">
        <pc:chgData name="Jonas Bøgvad" userId="S::jb@skymadesimple.io::3ccd7f20-6c69-4d4e-9e13-bfb9a34adc45" providerId="AD" clId="Web-{06AF4673-1AED-D78A-7067-A05E04F3F456}" dt="2025-06-11T17:46:21.069" v="112" actId="20577"/>
        <pc:sldMkLst>
          <pc:docMk/>
          <pc:sldMk cId="4286153853" sldId="301"/>
        </pc:sldMkLst>
        <pc:spChg chg="mod">
          <ac:chgData name="Jonas Bøgvad" userId="S::jb@skymadesimple.io::3ccd7f20-6c69-4d4e-9e13-bfb9a34adc45" providerId="AD" clId="Web-{06AF4673-1AED-D78A-7067-A05E04F3F456}" dt="2025-06-11T17:46:21.069" v="112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addSp delSp modSp new ord">
        <pc:chgData name="Jonas Bøgvad" userId="S::jb@skymadesimple.io::3ccd7f20-6c69-4d4e-9e13-bfb9a34adc45" providerId="AD" clId="Web-{06AF4673-1AED-D78A-7067-A05E04F3F456}" dt="2025-06-11T17:22:40.888" v="31"/>
        <pc:sldMkLst>
          <pc:docMk/>
          <pc:sldMk cId="1695599959" sldId="314"/>
        </pc:sldMkLst>
      </pc:sldChg>
      <pc:sldChg chg="addSp modSp new">
        <pc:chgData name="Jonas Bøgvad" userId="S::jb@skymadesimple.io::3ccd7f20-6c69-4d4e-9e13-bfb9a34adc45" providerId="AD" clId="Web-{06AF4673-1AED-D78A-7067-A05E04F3F456}" dt="2025-06-11T17:42:43.171" v="97" actId="14100"/>
        <pc:sldMkLst>
          <pc:docMk/>
          <pc:sldMk cId="2900407731" sldId="315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BD473C89-EA9A-7893-D4C3-A91F6E49AD2B}"/>
    <pc:docChg chg="addSld delSld modSld">
      <pc:chgData name="Nicklas Olsen" userId="S::nicklas.olsen_studentambassadors.com#ext#@skymadesimple.onmicrosoft.com::1a711865-2a50-463e-abcd-ada1fb13a981" providerId="AD" clId="Web-{BD473C89-EA9A-7893-D4C3-A91F6E49AD2B}" dt="2025-06-09T20:09:24.899" v="177" actId="1076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BD473C89-EA9A-7893-D4C3-A91F6E49AD2B}" dt="2025-06-09T19:50:29.493" v="10" actId="20577"/>
        <pc:sldMkLst>
          <pc:docMk/>
          <pc:sldMk cId="682217843" sldId="258"/>
        </pc:sldMkLst>
        <pc:spChg chg="mod">
          <ac:chgData name="Nicklas Olsen" userId="S::nicklas.olsen_studentambassadors.com#ext#@skymadesimple.onmicrosoft.com::1a711865-2a50-463e-abcd-ada1fb13a981" providerId="AD" clId="Web-{BD473C89-EA9A-7893-D4C3-A91F6E49AD2B}" dt="2025-06-09T19:50:29.493" v="10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4.306" v="69"/>
        <pc:sldMkLst>
          <pc:docMk/>
          <pc:sldMk cId="3945301315" sldId="270"/>
        </pc:sldMkLst>
      </pc:sldChg>
      <pc:sldChg chg="delSp">
        <pc:chgData name="Nicklas Olsen" userId="S::nicklas.olsen_studentambassadors.com#ext#@skymadesimple.onmicrosoft.com::1a711865-2a50-463e-abcd-ada1fb13a981" providerId="AD" clId="Web-{BD473C89-EA9A-7893-D4C3-A91F6E49AD2B}" dt="2025-06-09T19:58:57.434" v="60"/>
        <pc:sldMkLst>
          <pc:docMk/>
          <pc:sldMk cId="1287790578" sldId="305"/>
        </pc:sldMkLst>
      </pc:sldChg>
      <pc:sldChg chg="addAnim delAnim">
        <pc:chgData name="Nicklas Olsen" userId="S::nicklas.olsen_studentambassadors.com#ext#@skymadesimple.onmicrosoft.com::1a711865-2a50-463e-abcd-ada1fb13a981" providerId="AD" clId="Web-{BD473C89-EA9A-7893-D4C3-A91F6E49AD2B}" dt="2025-06-09T20:02:22.976" v="65"/>
        <pc:sldMkLst>
          <pc:docMk/>
          <pc:sldMk cId="3261953628" sldId="306"/>
        </pc:sldMkLst>
      </pc:sldChg>
      <pc:sldChg chg="del mod modShow">
        <pc:chgData name="Nicklas Olsen" userId="S::nicklas.olsen_studentambassadors.com#ext#@skymadesimple.onmicrosoft.com::1a711865-2a50-463e-abcd-ada1fb13a981" providerId="AD" clId="Web-{BD473C89-EA9A-7893-D4C3-A91F6E49AD2B}" dt="2025-06-09T20:02:51.759" v="66"/>
        <pc:sldMkLst>
          <pc:docMk/>
          <pc:sldMk cId="96264012" sldId="307"/>
        </pc:sldMkLst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2.899" v="67"/>
        <pc:sldMkLst>
          <pc:docMk/>
          <pc:sldMk cId="867004277" sldId="308"/>
        </pc:sldMkLst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3.696" v="68"/>
        <pc:sldMkLst>
          <pc:docMk/>
          <pc:sldMk cId="3323403568" sldId="309"/>
        </pc:sldMkLst>
      </pc:sldChg>
      <pc:sldChg chg="modSp addAnim delAnim modNotes">
        <pc:chgData name="Nicklas Olsen" userId="S::nicklas.olsen_studentambassadors.com#ext#@skymadesimple.onmicrosoft.com::1a711865-2a50-463e-abcd-ada1fb13a981" providerId="AD" clId="Web-{BD473C89-EA9A-7893-D4C3-A91F6E49AD2B}" dt="2025-06-09T19:59:20.482" v="61"/>
        <pc:sldMkLst>
          <pc:docMk/>
          <pc:sldMk cId="1564001279" sldId="311"/>
        </pc:sldMkLst>
      </pc:sldChg>
      <pc:sldChg chg="addSp modSp add replId">
        <pc:chgData name="Nicklas Olsen" userId="S::nicklas.olsen_studentambassadors.com#ext#@skymadesimple.onmicrosoft.com::1a711865-2a50-463e-abcd-ada1fb13a981" providerId="AD" clId="Web-{BD473C89-EA9A-7893-D4C3-A91F6E49AD2B}" dt="2025-06-09T19:55:43.614" v="59" actId="1076"/>
        <pc:sldMkLst>
          <pc:docMk/>
          <pc:sldMk cId="1544086221" sldId="312"/>
        </pc:sldMkLst>
      </pc:sldChg>
      <pc:sldChg chg="addSp delSp modSp add replId addAnim modNotes">
        <pc:chgData name="Nicklas Olsen" userId="S::nicklas.olsen_studentambassadors.com#ext#@skymadesimple.onmicrosoft.com::1a711865-2a50-463e-abcd-ada1fb13a981" providerId="AD" clId="Web-{BD473C89-EA9A-7893-D4C3-A91F6E49AD2B}" dt="2025-06-09T20:09:24.899" v="177" actId="1076"/>
        <pc:sldMkLst>
          <pc:docMk/>
          <pc:sldMk cId="1876374604" sldId="313"/>
        </pc:sldMkLst>
        <pc:spChg chg="mod">
          <ac:chgData name="Nicklas Olsen" userId="S::nicklas.olsen_studentambassadors.com#ext#@skymadesimple.onmicrosoft.com::1a711865-2a50-463e-abcd-ada1fb13a981" providerId="AD" clId="Web-{BD473C89-EA9A-7893-D4C3-A91F6E49AD2B}" dt="2025-06-09T20:03:25.807" v="85" actId="20577"/>
          <ac:spMkLst>
            <pc:docMk/>
            <pc:sldMk cId="1876374604" sldId="313"/>
            <ac:spMk id="2" creationId="{C86D95C4-0842-3404-024F-37174F8DD3BF}"/>
          </ac:spMkLst>
        </pc:spChg>
        <pc:spChg chg="add mod">
          <ac:chgData name="Nicklas Olsen" userId="S::nicklas.olsen_studentambassadors.com#ext#@skymadesimple.onmicrosoft.com::1a711865-2a50-463e-abcd-ada1fb13a981" providerId="AD" clId="Web-{BD473C89-EA9A-7893-D4C3-A91F6E49AD2B}" dt="2025-06-09T20:09:23.602" v="176" actId="20577"/>
          <ac:spMkLst>
            <pc:docMk/>
            <pc:sldMk cId="1876374604" sldId="313"/>
            <ac:spMk id="4" creationId="{A42A7E3E-2A23-2D05-EED7-F3CE69CF47F3}"/>
          </ac:spMkLst>
        </pc:spChg>
        <pc:picChg chg="add mod">
          <ac:chgData name="Nicklas Olsen" userId="S::nicklas.olsen_studentambassadors.com#ext#@skymadesimple.onmicrosoft.com::1a711865-2a50-463e-abcd-ada1fb13a981" providerId="AD" clId="Web-{BD473C89-EA9A-7893-D4C3-A91F6E49AD2B}" dt="2025-06-09T20:07:46.942" v="153" actId="1076"/>
          <ac:picMkLst>
            <pc:docMk/>
            <pc:sldMk cId="1876374604" sldId="313"/>
            <ac:picMk id="6" creationId="{6ED9A151-2704-0182-0373-5179C3FCC192}"/>
          </ac:picMkLst>
        </pc:picChg>
        <pc:picChg chg="add mod">
          <ac:chgData name="Nicklas Olsen" userId="S::nicklas.olsen_studentambassadors.com#ext#@skymadesimple.onmicrosoft.com::1a711865-2a50-463e-abcd-ada1fb13a981" providerId="AD" clId="Web-{BD473C89-EA9A-7893-D4C3-A91F6E49AD2B}" dt="2025-06-09T20:09:24.899" v="177" actId="1076"/>
          <ac:picMkLst>
            <pc:docMk/>
            <pc:sldMk cId="1876374604" sldId="313"/>
            <ac:picMk id="7" creationId="{1D198E44-C6EB-11B3-2F71-FFEEE055BA50}"/>
          </ac:picMkLst>
        </pc:picChg>
        <pc:picChg chg="add mod">
          <ac:chgData name="Nicklas Olsen" userId="S::nicklas.olsen_studentambassadors.com#ext#@skymadesimple.onmicrosoft.com::1a711865-2a50-463e-abcd-ada1fb13a981" providerId="AD" clId="Web-{BD473C89-EA9A-7893-D4C3-A91F6E49AD2B}" dt="2025-06-09T20:08:19.709" v="156" actId="1076"/>
          <ac:picMkLst>
            <pc:docMk/>
            <pc:sldMk cId="1876374604" sldId="313"/>
            <ac:picMk id="8" creationId="{E15F388B-766F-4E0A-1A5E-BBCCFC3E4CD1}"/>
          </ac:picMkLst>
        </pc:picChg>
        <pc:picChg chg="add mod">
          <ac:chgData name="Nicklas Olsen" userId="S::nicklas.olsen_studentambassadors.com#ext#@skymadesimple.onmicrosoft.com::1a711865-2a50-463e-abcd-ada1fb13a981" providerId="AD" clId="Web-{BD473C89-EA9A-7893-D4C3-A91F6E49AD2B}" dt="2025-06-09T20:08:40.944" v="158" actId="1076"/>
          <ac:picMkLst>
            <pc:docMk/>
            <pc:sldMk cId="1876374604" sldId="313"/>
            <ac:picMk id="9" creationId="{5E0E0EEE-6E04-154A-B540-CAD725BA644B}"/>
          </ac:picMkLst>
        </pc:picChg>
      </pc:sldChg>
    </pc:docChg>
  </pc:docChgLst>
  <pc:docChgLst>
    <pc:chgData name="Jonas Bøgvad" userId="S::jb@skymadesimple.io::3ccd7f20-6c69-4d4e-9e13-bfb9a34adc45" providerId="AD" clId="Web-{FAABA109-C248-606B-05F4-0CD260F1B53F}"/>
    <pc:docChg chg="modSld">
      <pc:chgData name="Jonas Bøgvad" userId="S::jb@skymadesimple.io::3ccd7f20-6c69-4d4e-9e13-bfb9a34adc45" providerId="AD" clId="Web-{FAABA109-C248-606B-05F4-0CD260F1B53F}" dt="2025-06-11T18:09:16.405" v="2"/>
      <pc:docMkLst>
        <pc:docMk/>
      </pc:docMkLst>
      <pc:sldChg chg="modNotes">
        <pc:chgData name="Jonas Bøgvad" userId="S::jb@skymadesimple.io::3ccd7f20-6c69-4d4e-9e13-bfb9a34adc45" providerId="AD" clId="Web-{FAABA109-C248-606B-05F4-0CD260F1B53F}" dt="2025-06-11T18:09:16.405" v="2"/>
        <pc:sldMkLst>
          <pc:docMk/>
          <pc:sldMk cId="4286153853" sldId="301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00344E9E-E3B0-B38F-BF89-B727AE3ABFA7}"/>
    <pc:docChg chg="addSld modSld sldOrd">
      <pc:chgData name="Nicklas Olsen" userId="S::nicklas.olsen_studentambassadors.com#ext#@skymadesimple.onmicrosoft.com::1a711865-2a50-463e-abcd-ada1fb13a981" providerId="AD" clId="Web-{00344E9E-E3B0-B38F-BF89-B727AE3ABFA7}" dt="2025-06-09T19:49:16.181" v="602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00344E9E-E3B0-B38F-BF89-B727AE3ABFA7}" dt="2025-06-09T19:35:27.188" v="493" actId="20577"/>
        <pc:sldMkLst>
          <pc:docMk/>
          <pc:sldMk cId="682217843" sldId="258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35:27.188" v="493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Sp modNotes">
        <pc:chgData name="Nicklas Olsen" userId="S::nicklas.olsen_studentambassadors.com#ext#@skymadesimple.onmicrosoft.com::1a711865-2a50-463e-abcd-ada1fb13a981" providerId="AD" clId="Web-{00344E9E-E3B0-B38F-BF89-B727AE3ABFA7}" dt="2025-06-09T17:17:35.310" v="144"/>
        <pc:sldMkLst>
          <pc:docMk/>
          <pc:sldMk cId="4286153853" sldId="301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7:17:30.732" v="138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3:35.964" v="169"/>
        <pc:sldMkLst>
          <pc:docMk/>
          <pc:sldMk cId="3091807038" sldId="303"/>
        </pc:sldMkLst>
      </pc:sldChg>
      <pc:sldChg chg="addSp delSp modSp modNotes">
        <pc:chgData name="Nicklas Olsen" userId="S::nicklas.olsen_studentambassadors.com#ext#@skymadesimple.onmicrosoft.com::1a711865-2a50-463e-abcd-ada1fb13a981" providerId="AD" clId="Web-{00344E9E-E3B0-B38F-BF89-B727AE3ABFA7}" dt="2025-06-09T19:21:35.727" v="332"/>
        <pc:sldMkLst>
          <pc:docMk/>
          <pc:sldMk cId="1282406497" sldId="304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17:24.469" v="202" actId="20577"/>
          <ac:spMkLst>
            <pc:docMk/>
            <pc:sldMk cId="1282406497" sldId="304"/>
            <ac:spMk id="2" creationId="{00DFE504-C011-BA17-E1D4-A2DE62B0E6F5}"/>
          </ac:spMkLst>
        </pc:spChg>
      </pc:sldChg>
      <pc:sldChg chg="addSp delSp modSp ord modNotes">
        <pc:chgData name="Nicklas Olsen" userId="S::nicklas.olsen_studentambassadors.com#ext#@skymadesimple.onmicrosoft.com::1a711865-2a50-463e-abcd-ada1fb13a981" providerId="AD" clId="Web-{00344E9E-E3B0-B38F-BF89-B727AE3ABFA7}" dt="2025-06-09T19:22:13.525" v="344"/>
        <pc:sldMkLst>
          <pc:docMk/>
          <pc:sldMk cId="1287790578" sldId="305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21:57.321" v="341" actId="20577"/>
          <ac:spMkLst>
            <pc:docMk/>
            <pc:sldMk cId="1287790578" sldId="305"/>
            <ac:spMk id="2" creationId="{B1F0FFA4-6FBB-AFC1-2C8C-34D99AAB25FE}"/>
          </ac:spMkLst>
        </pc:spChg>
      </pc:sldChg>
      <pc:sldChg chg="modSp ord">
        <pc:chgData name="Nicklas Olsen" userId="S::nicklas.olsen_studentambassadors.com#ext#@skymadesimple.onmicrosoft.com::1a711865-2a50-463e-abcd-ada1fb13a981" providerId="AD" clId="Web-{00344E9E-E3B0-B38F-BF89-B727AE3ABFA7}" dt="2025-06-09T19:30:04.960" v="436"/>
        <pc:sldMkLst>
          <pc:docMk/>
          <pc:sldMk cId="3261953628" sldId="306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22:58.776" v="359" actId="20577"/>
          <ac:spMkLst>
            <pc:docMk/>
            <pc:sldMk cId="3261953628" sldId="306"/>
            <ac:spMk id="2" creationId="{AA663C59-6A12-1FD5-647D-604A747420C1}"/>
          </ac:spMkLst>
        </pc:spChg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1:05.740" v="167"/>
        <pc:sldMkLst>
          <pc:docMk/>
          <pc:sldMk cId="867004277" sldId="308"/>
        </pc:sldMkLst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1:08.818" v="168"/>
        <pc:sldMkLst>
          <pc:docMk/>
          <pc:sldMk cId="3323403568" sldId="309"/>
        </pc:sldMkLst>
      </pc:sldChg>
      <pc:sldChg chg="addSp delSp modSp modNotes">
        <pc:chgData name="Nicklas Olsen" userId="S::nicklas.olsen_studentambassadors.com#ext#@skymadesimple.onmicrosoft.com::1a711865-2a50-463e-abcd-ada1fb13a981" providerId="AD" clId="Web-{00344E9E-E3B0-B38F-BF89-B727AE3ABFA7}" dt="2025-06-09T17:19:05.532" v="166"/>
        <pc:sldMkLst>
          <pc:docMk/>
          <pc:sldMk cId="2756693882" sldId="310"/>
        </pc:sldMkLst>
      </pc:sldChg>
      <pc:sldChg chg="addSp modSp add replId modTransition addAnim modNotes">
        <pc:chgData name="Nicklas Olsen" userId="S::nicklas.olsen_studentambassadors.com#ext#@skymadesimple.onmicrosoft.com::1a711865-2a50-463e-abcd-ada1fb13a981" providerId="AD" clId="Web-{00344E9E-E3B0-B38F-BF89-B727AE3ABFA7}" dt="2025-06-09T19:49:16.181" v="602"/>
        <pc:sldMkLst>
          <pc:docMk/>
          <pc:sldMk cId="1564001279" sldId="311"/>
        </pc:sldMkLst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35:44.111" v="498" actId="20577"/>
          <ac:spMkLst>
            <pc:docMk/>
            <pc:sldMk cId="1564001279" sldId="311"/>
            <ac:spMk id="2" creationId="{CCBF4C2E-B3BA-A666-297E-6C8872E35C71}"/>
          </ac:spMkLst>
        </pc:spChg>
        <pc:spChg chg="mod">
          <ac:chgData name="Nicklas Olsen" userId="S::nicklas.olsen_studentambassadors.com#ext#@skymadesimple.onmicrosoft.com::1a711865-2a50-463e-abcd-ada1fb13a981" providerId="AD" clId="Web-{00344E9E-E3B0-B38F-BF89-B727AE3ABFA7}" dt="2025-06-09T19:48:24.117" v="599" actId="20577"/>
          <ac:spMkLst>
            <pc:docMk/>
            <pc:sldMk cId="1564001279" sldId="311"/>
            <ac:spMk id="3" creationId="{0C482A27-F767-5A9D-7E9A-397103CBD6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D3D65-B77D-4FB3-AB25-F57290C772A7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162F-9E0F-4E82-B7BF-DEF0AFF6FEB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6278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blog/windows-itpro-blog/get-ready-for-windows-11-version-25h2/442643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echcommunity.microsoft.com/blog/coreinfrastructureandsecurityblog/enabling-extended-security-updates-esu-for-windows-10-with-intune/4420182" TargetMode="External"/><Relationship Id="rId5" Type="http://schemas.openxmlformats.org/officeDocument/2006/relationships/hyperlink" Target="https://www.ctrlshiftenter.cloud/2025/03/09/mastering-app-control-for-business-part-1-introduction-key-concept/" TargetMode="External"/><Relationship Id="rId4" Type="http://schemas.openxmlformats.org/officeDocument/2006/relationships/hyperlink" Target="https://oofhours.com/2025/06/28/a-policy-to-remove-windows-app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6854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106D-2FA3-1475-33C2-0C06F17C5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F78DB-A1FC-B9CE-B5E4-18873A9AB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652E9-8B25-E6E6-2866-CBEE4F7EB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62DBC-37D0-6534-CBDB-9BD66F4FF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2056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087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https://techcommunity.microsoft.com/blog/microsoft-entra-blog/action-required-msonline-and-azuread-powershell-retirement---2025-info-and-resou/4364991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5527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5CC2-757D-BD44-314F-B9C2B5AA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D95D0-692C-5773-19A0-33DA33E5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FA46C-0B63-A4BF-891E-3F124115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https://blog.sonnes.cloud/releasing-my-legacy-powershell-ad-service-account-tool-yes-it-still-works-great/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https://www.joeyverlinden.com/envoy-lightweight-user-environment-manager/</a:t>
            </a:r>
          </a:p>
          <a:p>
            <a:endParaRPr lang="en-US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a typeface="Calibri"/>
                <a:cs typeface="Calibri"/>
              </a:rPr>
              <a:t>https://www.joeyverlinden.com/envoy-lightweight-user-environment-manager/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https://intuneirl.com/modern-macos-laps-secure-local-admin-password-management-with-intune-and-azure-key-vault/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https://amirsayes.co.uk/2025/05/01/is-this-group-even-being-used-introducing-get-intuneassignments/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6223B-AE38-6C69-D2E7-3D12E37B8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689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949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34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Objective of </a:t>
            </a:r>
            <a:r>
              <a:rPr lang="en-GB" err="1"/>
              <a:t>CloudHour</a:t>
            </a:r>
            <a:endParaRPr lang="en-GB"/>
          </a:p>
          <a:p>
            <a:pPr lvl="1"/>
            <a:r>
              <a:rPr lang="en-GB"/>
              <a:t>The objective of </a:t>
            </a:r>
            <a:r>
              <a:rPr lang="en-GB" err="1"/>
              <a:t>CloudHour</a:t>
            </a:r>
            <a:r>
              <a:rPr lang="en-GB"/>
              <a:t> is to create a collaborative space where professionals can come together to discuss, learn, and share insights on the most pressing topics in cloud security and modern workplace technology.</a:t>
            </a:r>
          </a:p>
          <a:p>
            <a:r>
              <a:rPr lang="en-GB"/>
              <a:t>Why its important</a:t>
            </a:r>
          </a:p>
          <a:p>
            <a:pPr lvl="1"/>
            <a:r>
              <a:rPr lang="en-GB" err="1"/>
              <a:t>CloudHour</a:t>
            </a:r>
            <a:r>
              <a:rPr lang="en-GB"/>
              <a:t> is important because, in the rapidly evolving landscape of cloud security and workplace technologies, staying updated and connected is crucial for career growth and organizational resilience</a:t>
            </a:r>
          </a:p>
          <a:p>
            <a:r>
              <a:rPr lang="en-GB"/>
              <a:t>How it will benefit the community</a:t>
            </a:r>
          </a:p>
          <a:p>
            <a:pPr lvl="1"/>
            <a:r>
              <a:rPr lang="en-GB"/>
              <a:t>By attending </a:t>
            </a:r>
            <a:r>
              <a:rPr lang="en-GB" err="1"/>
              <a:t>CloudHour</a:t>
            </a:r>
            <a:r>
              <a:rPr lang="en-GB"/>
              <a:t>, community members will have the unique opportunity to engage with industry experts in real-time, ask questions, network with like-minded professionals, and even have the chance to contribute their own expertise by becoming guest speakers in future episodes.</a:t>
            </a:r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989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https://ignite.microsoft.com/en-US/home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6278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https://techcommunity.microsoft.com/event/microsoft-security-events/camp-kickoff-unify-access-maximize-impact-in-the-age-of-ai/4429024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332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Get ready for Windows 11, version 25H2 - Windows IT Pro Blog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4"/>
              </a:rPr>
              <a:t>A policy to remove Windows apps… – Out of Office Hours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5"/>
              </a:rPr>
              <a:t>Mastering App Control for Business | Part 1: Introduction &amp; Key Concept - </a:t>
            </a:r>
            <a:r>
              <a:rPr lang="en-US" err="1">
                <a:hlinkClick r:id="rId5"/>
              </a:rPr>
              <a:t>ctrlshiftenter.cloud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hlinkClick r:id="rId6"/>
              </a:rPr>
              <a:t>https://techcommunity.microsoft.com/blog/coreinfrastructureandsecurityblog/enabling-extended-security-updates-esu-for-windows-10-with-intune/4420182</a:t>
            </a:r>
            <a:endParaRPr lang="en-US">
              <a:ea typeface="Calibri"/>
              <a:cs typeface="Calibri"/>
              <a:hlinkClick r:id="rId6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https://learn.microsoft.com/en-us/entra/global-secure-access/reference-windows-client-release-history#version-2845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00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(</a:t>
            </a:r>
            <a:r>
              <a:rPr lang="en-US" err="1"/>
              <a:t>mTLS</a:t>
            </a:r>
            <a:r>
              <a:rPr lang="en-US"/>
              <a:t> verifies </a:t>
            </a:r>
            <a:r>
              <a:rPr lang="en-US" b="1"/>
              <a:t>both sides</a:t>
            </a:r>
            <a:r>
              <a:rPr lang="en-US"/>
              <a:t> of the connection. Not only does the server authenticate itself to the client (as with normal TLS), but the </a:t>
            </a:r>
            <a:r>
              <a:rPr lang="en-US" b="1"/>
              <a:t>client also proves its identity</a:t>
            </a:r>
            <a:r>
              <a:rPr lang="en-US"/>
              <a:t> to the server using a certificate. This stops unauthorized clients from connecting. Better against MITM Attacks)</a:t>
            </a:r>
          </a:p>
          <a:p>
            <a:r>
              <a:rPr lang="en-US">
                <a:ea typeface="Calibri"/>
                <a:cs typeface="Calibri"/>
              </a:rPr>
              <a:t>(</a:t>
            </a:r>
            <a:r>
              <a:rPr lang="en-US"/>
              <a:t>This change is like having a </a:t>
            </a:r>
            <a:r>
              <a:rPr lang="en-US" b="1"/>
              <a:t>digital ID badge scanner at the front door</a:t>
            </a:r>
            <a:r>
              <a:rPr lang="en-US"/>
              <a:t>, not just checking who you are, but also making sure the </a:t>
            </a:r>
            <a:r>
              <a:rPr lang="en-US" b="1"/>
              <a:t>device you're carrying is allowed inside</a:t>
            </a:r>
            <a:r>
              <a:rPr lang="en-US"/>
              <a:t>.)</a:t>
            </a:r>
          </a:p>
          <a:p>
            <a:endParaRPr lang="en-US"/>
          </a:p>
          <a:p>
            <a:r>
              <a:rPr lang="en-US"/>
              <a:t>Microsoft:</a:t>
            </a:r>
            <a:br>
              <a:rPr lang="en-US"/>
            </a:br>
            <a:r>
              <a:rPr lang="en-US" b="1"/>
              <a:t>Azure App Gateway</a:t>
            </a:r>
            <a:r>
              <a:rPr lang="en-US"/>
              <a:t>. They expose only the frontend via private endpoints or App Proxy</a:t>
            </a:r>
          </a:p>
          <a:p>
            <a:r>
              <a:rPr lang="en-US"/>
              <a:t>So, unless the device has a valid cert issued by their MDM/PKI, the request never reaches the backend.</a:t>
            </a:r>
          </a:p>
          <a:p>
            <a:endParaRPr lang="en-US"/>
          </a:p>
          <a:p>
            <a:r>
              <a:rPr lang="en-US"/>
              <a:t>Example of other sources:</a:t>
            </a:r>
            <a:br>
              <a:rPr lang="en-US"/>
            </a:br>
            <a:r>
              <a:rPr lang="en-US"/>
              <a:t>Cloud API Shield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TLS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connects to server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presents its TLS certificate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verifies the server's certificate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and server exchange information over encrypted TLS connection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mTLS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connects to server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presents its TLS certificate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verifies the server's certificate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presents its TLS certificate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verifies the client's certificate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grants access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and server exchange information over encrypted TLS connection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540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https://lazyadmin.nl/office-365/new-secure-by-default-changes/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7025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doing hybrid Autopilot, you might want to check this out!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to update your connector, otherwise it will stop working late June.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26950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7442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D55E-FF9E-8509-12F6-75DBA8B5C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02D0-E5BE-DA9A-DC1A-5C3DE0251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2F52-0CE3-7A88-AC5F-8791300A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0D108-51DF-6F72-04DC-5E8B2656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89BD-86DD-E5B9-B894-4B456F3F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29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395E-D1F3-4560-ED24-BE68B60E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67835-1484-DAB6-9826-07CDCA371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783D-0F3C-5C84-D6C2-6B0EFE6F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CF22-933A-1B7C-E04C-0F98961D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CFEC1-BFAD-8470-E621-93F0AD5C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364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9191DF-2961-9A79-1070-3CD9203CC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F2E35-832B-639E-153B-291F22456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A6101-6F6C-10AC-DC5F-23A60708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E555-2A8E-C484-CC3B-79529D45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4F27-33A1-F8F7-48B6-18CBFBE3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238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C436-D1D4-7523-FFC0-A31BFCC8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A43C-0135-FD03-B69A-0EE7E7D7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E2A8-3356-2940-D5AF-3ABA56BB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8CCA4-5F70-4444-C975-50C4BC7F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F85A9-4933-58B9-FE7D-22D17935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086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E53-DF7C-CD6F-2952-D5880FF7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C830-5606-C2FA-FA62-445083FFC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22A7-5633-C6C9-9FA8-68E11239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882F-5FE2-CE81-B82E-C4AB0B5A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069D-A90B-B568-394C-A94A6143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785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BD77-7DF4-4340-04EA-EED8CB79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7EE8-1EF2-0CF6-3F5E-267D99084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D8DC-0E86-7683-C702-817A97448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52C3C-8F81-7D3F-2E16-9DC59C16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F15DC-E204-E340-C450-C0121698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5EC7A-F053-1BD9-0A0B-31140AE4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744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B7CB-1603-1198-942D-DFA7C912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B6CA-2407-13F3-DC61-13A85DEE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F2B5-EAF1-21E6-6322-FCB5D2324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ECEA7-DDAB-D20D-522C-16996C8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8792E-C24E-F5DE-6E6B-9A76907E0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403F0-1544-45F6-BCF2-215498CA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D749F-9A01-90EB-EA39-F60F2F09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0B726-3C9D-B564-9DD7-77D2FC9B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62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5D76-5653-50A0-ADBB-5A7B4B36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669B-D0F4-B547-DEA0-5AF19CA8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51176-0180-9759-29EC-6FF2C7E0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775C6-B807-1C37-40BF-2876C1FD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55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67ED3-8D3A-65B0-DFE0-136DC8F7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F7547-6007-9F74-ECA2-D6241147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5FFE-1455-579E-52D2-881F2579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1274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B390-FB4A-BD31-B5A8-EB1F2587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A41B-77C1-6A31-C520-887F6669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F0E6-A0D7-72FC-C54C-22B5A63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BC0C-3153-8E84-82DC-EAAFC41A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301D-C535-8F5C-6E59-8508E09F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5809E-8B62-702C-A40D-F6DE3393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2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E5E6-01FD-9174-9A37-5E483CB7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14744-9006-0773-D907-75DC3CFCE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95F8-7191-F819-809B-AEB5ACEB4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8ADB-CC86-4462-7EAB-B9998B2D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7649-8299-996F-5C3F-C73887AD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6EECD-3DBB-778A-859A-9CA135F9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512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20276-AC12-46ED-DD8F-B5AA6499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6C7ED-60DB-402A-909F-97219341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59A3-C0DB-AE03-0428-800448E0C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65FD5-CE81-456F-92DE-28D04CDE49C6}" type="datetimeFigureOut">
              <a:rPr lang="en-DK" smtClean="0"/>
              <a:t>07/02/2025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A24A-0FC9-056B-EF16-5E77F0C6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774E-2BAF-505F-EC91-AD9886CD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51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7137-1D1E-515D-F10C-CBA7A3810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8A95-918E-D3CB-50E7-607E1A6BF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BDABB9B7-06D6-1E6B-E497-01AAC813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3" y="-87182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08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6C26E-37B2-6208-9D82-1F9A745C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Discord Server tag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59B527E-568E-D5D4-71EE-40E79F45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35" y="3179835"/>
            <a:ext cx="4887007" cy="120031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8BE18-7986-4F7E-6115-42FA0F40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1" y="369913"/>
            <a:ext cx="3146363" cy="27845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193CA-C6EE-C76A-C168-AE21E3B8B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81" y="4314301"/>
            <a:ext cx="3588640" cy="14623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4EBF64-788E-CFA1-E8A1-B73241B76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5" y="2150991"/>
            <a:ext cx="4887007" cy="10288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F9D14B-1705-6B26-D42C-925AEE42B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52" y="4259749"/>
            <a:ext cx="2666442" cy="2196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48F125-C064-CF1B-EE9A-C9EDDF9992DF}"/>
              </a:ext>
            </a:extLst>
          </p:cNvPr>
          <p:cNvSpPr txBox="1"/>
          <p:nvPr/>
        </p:nvSpPr>
        <p:spPr>
          <a:xfrm>
            <a:off x="7454404" y="3543213"/>
            <a:ext cx="28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F74DE8-3727-4E48-6959-9CBAF963D362}"/>
              </a:ext>
            </a:extLst>
          </p:cNvPr>
          <p:cNvSpPr txBox="1"/>
          <p:nvPr/>
        </p:nvSpPr>
        <p:spPr>
          <a:xfrm>
            <a:off x="6081961" y="18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856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08CE-A95A-0344-B7C1-6B973E74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95C4-0842-3404-024F-37174F8D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Want to join MS EMS Community Podcast?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7E3E-2A23-2D05-EED7-F3CE69CF4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Pre-recorded podcast about your journey and technical insights.</a:t>
            </a:r>
          </a:p>
          <a:p>
            <a:r>
              <a:rPr lang="en-US">
                <a:ea typeface="Calibri"/>
                <a:cs typeface="Calibri"/>
              </a:rPr>
              <a:t>All from tech enthusiasts, Microsoft MVPs/employees and students!</a:t>
            </a:r>
          </a:p>
          <a:p>
            <a:r>
              <a:rPr lang="en-US">
                <a:ea typeface="Calibri"/>
                <a:cs typeface="Calibri"/>
              </a:rPr>
              <a:t>Reach out to Jonas/Nicklas!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9A151-2704-0182-0373-5179C3FC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91" y="1682769"/>
            <a:ext cx="2905125" cy="2390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98E44-C6EB-11B3-2F71-FFEEE055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93" y="2224087"/>
            <a:ext cx="2924175" cy="24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F388B-766F-4E0A-1A5E-BBCCFC3E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334" y="3780392"/>
            <a:ext cx="292417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E0EEE-6E04-154A-B540-CAD725BA6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4400608"/>
            <a:ext cx="2895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D78F6F-4BEE-F0EC-3C98-0DE86185B695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>
                <a:latin typeface="Arial Nova"/>
              </a:rPr>
              <a:t>Want to a join Spotlight?</a:t>
            </a:r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7FC83404-7751-C2BE-D9CE-1EC58A76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09" b="16816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1BBA-E2DA-D1D8-EC40-9CE78FA7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977275"/>
            <a:ext cx="7485413" cy="2786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/>
              <a:t>Do you have tools, ideas, or projects you’re passionate about?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/>
              <a:t>Showcase your work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/>
              <a:t>Refine your material and receive valuable feedback.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Expand your network and build visibility.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Calibri"/>
                <a:cs typeface="Calibri"/>
              </a:rPr>
              <a:t>Sessions</a:t>
            </a:r>
            <a:r>
              <a:rPr lang="en-US" sz="1800" b="1">
                <a:ea typeface="+mn-lt"/>
                <a:cs typeface="+mn-lt"/>
              </a:rPr>
              <a:t> are typically 1 hour.</a:t>
            </a:r>
            <a:endParaRPr lang="en-US" sz="1800" b="1">
              <a:ea typeface="Calibri" panose="020F0502020204030204"/>
              <a:cs typeface="Calibri" panose="020F0502020204030204"/>
            </a:endParaRPr>
          </a:p>
          <a:p>
            <a:r>
              <a:rPr lang="en-US" sz="1800" b="1">
                <a:ea typeface="Calibri" panose="020F0502020204030204"/>
                <a:cs typeface="Calibri" panose="020F0502020204030204"/>
              </a:rPr>
              <a:t>20-50 views</a:t>
            </a:r>
          </a:p>
          <a:p>
            <a:endParaRPr lang="en-US" sz="18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178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7B37-DB1C-F97B-EA39-FEB9615B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Agenda</a:t>
            </a:r>
            <a:endParaRPr lang="en-DK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F43C5-F4A7-1D00-3AF3-7628C99E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 Nova"/>
                <a:ea typeface="+mn-lt"/>
                <a:cs typeface="+mn-lt"/>
              </a:rPr>
              <a:t>Azure AD Graph Retirement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 Nova"/>
                <a:ea typeface="+mn-lt"/>
                <a:cs typeface="+mn-lt"/>
              </a:rPr>
              <a:t>Open floor - bring any Microsoft Security topic you want!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 Nova"/>
                <a:ea typeface="+mn-lt"/>
                <a:cs typeface="+mn-lt"/>
              </a:rPr>
              <a:t>Community Tools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 Nova"/>
              </a:rPr>
              <a:t>Summer Plans </a:t>
            </a:r>
            <a:r>
              <a:rPr lang="da-DK" sz="5400" b="1">
                <a:latin typeface="Arial Nova"/>
              </a:rPr>
              <a:t>😎☀️🌞⛱️</a:t>
            </a:r>
            <a:endParaRPr lang="en-US" b="1">
              <a:latin typeface="Arial Nova"/>
              <a:ea typeface="+mn-lt"/>
              <a:cs typeface="+mn-lt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>
              <a:latin typeface="inheri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21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E504-C011-BA17-E1D4-A2DE62B0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0" y="289969"/>
            <a:ext cx="10515600" cy="1325563"/>
          </a:xfrm>
        </p:spPr>
        <p:txBody>
          <a:bodyPr/>
          <a:lstStyle/>
          <a:p>
            <a:r>
              <a:rPr lang="en-US" b="1">
                <a:latin typeface="inherit"/>
              </a:rPr>
              <a:t>Azure AD Graph Retirement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1118C-1698-F193-D0CF-F79DF8D834D7}"/>
              </a:ext>
            </a:extLst>
          </p:cNvPr>
          <p:cNvSpPr txBox="1"/>
          <p:nvPr/>
        </p:nvSpPr>
        <p:spPr>
          <a:xfrm>
            <a:off x="566024" y="1498826"/>
            <a:ext cx="540150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Check in your Tenant if you got SPN calling Azure AD Graph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Migrate to Microsoft Graph API</a:t>
            </a:r>
          </a:p>
          <a:p>
            <a:pPr marL="285750" indent="-285750"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</p:txBody>
      </p:sp>
      <p:pic>
        <p:nvPicPr>
          <p:cNvPr id="4" name="Picture 3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9E3C5627-C972-EC05-0351-F2354F57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70" y="3656136"/>
            <a:ext cx="9284918" cy="1449516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1DDBE6D1-3E71-EAEB-A92F-09DFAF534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3058" y="3276600"/>
            <a:ext cx="4175342" cy="417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0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3435-D4B6-EB18-5A0F-3792401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5AE96-6CFF-BDAC-E83E-14CB1E031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966" cy="4351338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Important to note no Security related fixes.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BF161-563F-C324-CBEE-A64DEE08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154" y="482082"/>
            <a:ext cx="7423960" cy="63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6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EE7D-8C92-3F0A-DB9E-63A0828F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298C5-1A44-1B87-230F-83581985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9AAD3-D147-7C6E-6E2D-F67BE71C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13" y="312481"/>
            <a:ext cx="9843374" cy="63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2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4A31-B45D-81FC-1951-19A22870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C2E-B3BA-A666-297E-6C8872E3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Community Tools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2A27-F767-5A9D-7E9A-397103CBD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15602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Calibri"/>
                <a:cs typeface="Calibri"/>
              </a:rPr>
              <a:t>PowerShell AD Service Account Tool </a:t>
            </a:r>
            <a:r>
              <a:rPr lang="en-US">
                <a:ea typeface="Calibri"/>
                <a:cs typeface="Calibri"/>
              </a:rPr>
              <a:t>(by Michael Morten Sonne)</a:t>
            </a:r>
          </a:p>
          <a:p>
            <a:r>
              <a:rPr lang="en-US" b="1">
                <a:ea typeface="Calibri"/>
                <a:cs typeface="Calibri"/>
              </a:rPr>
              <a:t>Setup Packager Intune </a:t>
            </a:r>
            <a:r>
              <a:rPr lang="en-US">
                <a:ea typeface="Calibri"/>
                <a:cs typeface="Calibri"/>
              </a:rPr>
              <a:t>(by TUGI aka. Tugay Taskin)</a:t>
            </a:r>
          </a:p>
          <a:p>
            <a:r>
              <a:rPr lang="en-US" b="1">
                <a:ea typeface="Calibri"/>
                <a:cs typeface="Calibri"/>
              </a:rPr>
              <a:t>Envoy – Lightweight User Environment Manager </a:t>
            </a:r>
            <a:r>
              <a:rPr lang="en-US">
                <a:ea typeface="Calibri"/>
                <a:cs typeface="Calibri"/>
              </a:rPr>
              <a:t>(by Joey Verlinden)</a:t>
            </a:r>
          </a:p>
          <a:p>
            <a:r>
              <a:rPr lang="en-US" b="1" err="1"/>
              <a:t>iLaps</a:t>
            </a:r>
            <a:r>
              <a:rPr lang="en-US" b="1"/>
              <a:t> for macOS </a:t>
            </a:r>
            <a:r>
              <a:rPr lang="en-US"/>
              <a:t>(by Somesh Pathak)</a:t>
            </a:r>
            <a:endParaRPr lang="en-US" b="1"/>
          </a:p>
          <a:p>
            <a:pPr fontAlgn="base"/>
            <a:r>
              <a:rPr lang="en-US" b="1"/>
              <a:t>Get-</a:t>
            </a:r>
            <a:r>
              <a:rPr lang="en-US" b="1" err="1"/>
              <a:t>IntuneAssignments</a:t>
            </a:r>
            <a:r>
              <a:rPr lang="en-US"/>
              <a:t> (by Amir </a:t>
            </a:r>
            <a:r>
              <a:rPr lang="en-US" err="1"/>
              <a:t>Sayes</a:t>
            </a:r>
            <a:r>
              <a:rPr lang="en-US"/>
              <a:t>)</a:t>
            </a:r>
            <a:endParaRPr lang="en-US" b="1"/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00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3C59-6A12-1FD5-647D-604A7474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Open floor – bring it 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8373F-B9EF-575B-65A7-0076813D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376" y="1689235"/>
            <a:ext cx="6688163" cy="45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FFA4-6FBB-AFC1-2C8C-34D99AAB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9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inherit"/>
              </a:rPr>
              <a:t>Summer Plans</a:t>
            </a:r>
            <a:br>
              <a:rPr lang="en-US">
                <a:latin typeface="inherit"/>
              </a:rPr>
            </a:br>
            <a:endParaRPr lang="en-US" sz="2800">
              <a:latin typeface="inherit"/>
              <a:ea typeface="Calibri Light"/>
              <a:cs typeface="Calibri Ligh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C7E406-29DE-8F25-2949-E95F2122F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84064" y="1112357"/>
            <a:ext cx="7662861" cy="5186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7C9E8-9996-6F10-F74C-47CD2FD3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9" y="2881745"/>
            <a:ext cx="4381794" cy="3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C6AD-F02C-CE31-E620-453E484C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</a:t>
            </a:r>
            <a:r>
              <a:rPr lang="en-GB" err="1"/>
              <a:t>CloudHour</a:t>
            </a:r>
            <a:r>
              <a:rPr lang="en-GB"/>
              <a:t>?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C2A-4971-2683-6221-8B8E44B4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Objective of </a:t>
            </a:r>
            <a:r>
              <a:rPr lang="en-GB" err="1"/>
              <a:t>CloudHour</a:t>
            </a:r>
            <a:endParaRPr lang="en-GB"/>
          </a:p>
          <a:p>
            <a:pPr lvl="1"/>
            <a:r>
              <a:rPr lang="en-GB"/>
              <a:t>Round-table discussion</a:t>
            </a:r>
          </a:p>
          <a:p>
            <a:pPr lvl="1"/>
            <a:r>
              <a:rPr lang="en-GB"/>
              <a:t>Focus on a few key topics</a:t>
            </a:r>
          </a:p>
          <a:p>
            <a:r>
              <a:rPr lang="en-GB"/>
              <a:t>Why It's Important</a:t>
            </a:r>
          </a:p>
          <a:p>
            <a:pPr lvl="1"/>
            <a:r>
              <a:rPr lang="en-GB"/>
              <a:t>Rapid changes in cloud security and tech </a:t>
            </a:r>
          </a:p>
          <a:p>
            <a:pPr lvl="1"/>
            <a:r>
              <a:rPr lang="en-GB"/>
              <a:t>Stay updated and connected for growth as community</a:t>
            </a:r>
          </a:p>
          <a:p>
            <a:r>
              <a:rPr lang="en-GB"/>
              <a:t>How it will benefit the community</a:t>
            </a:r>
          </a:p>
          <a:p>
            <a:pPr lvl="1"/>
            <a:r>
              <a:rPr lang="en-GB"/>
              <a:t>Real-time engagement with hosts and community members </a:t>
            </a:r>
          </a:p>
          <a:p>
            <a:pPr lvl="1"/>
            <a:r>
              <a:rPr lang="en-GB"/>
              <a:t>Ask open questions and speak your opinion</a:t>
            </a:r>
          </a:p>
          <a:p>
            <a:pPr lvl="1"/>
            <a:r>
              <a:rPr lang="en-GB"/>
              <a:t>Opportunity to affect the next agenda</a:t>
            </a:r>
          </a:p>
        </p:txBody>
      </p:sp>
    </p:spTree>
    <p:extLst>
      <p:ext uri="{BB962C8B-B14F-4D97-AF65-F5344CB8AC3E}">
        <p14:creationId xmlns:p14="http://schemas.microsoft.com/office/powerpoint/2010/main" val="49283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A668-C6D8-C9C0-6F45-7CD940B4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you prefer to not talk or be asked questions press mute 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D425-2C60-781C-2618-DDBF7BF3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press mute just mute the mic  </a:t>
            </a:r>
          </a:p>
          <a:p>
            <a:r>
              <a:rPr lang="en-US"/>
              <a:t>If you preferer to chat press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FD9DE-3839-6A32-5CF4-8C0823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26" y="1770972"/>
            <a:ext cx="2248016" cy="501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5F332-086D-9376-0FEB-DDB76CCC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80" y="2407585"/>
            <a:ext cx="500132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3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7AD8-3997-AA33-B530-E6A656AA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52" y="194644"/>
            <a:ext cx="11689597" cy="1325563"/>
          </a:xfrm>
        </p:spPr>
        <p:txBody>
          <a:bodyPr>
            <a:normAutofit/>
          </a:bodyPr>
          <a:lstStyle/>
          <a:p>
            <a:r>
              <a:rPr lang="en-US" sz="2400" b="1">
                <a:latin typeface="Aptos" panose="020B0004020202020204" pitchFamily="34" charset="0"/>
              </a:rPr>
              <a:t>MS Ignite sign-up is open in </a:t>
            </a:r>
            <a:r>
              <a:rPr lang="en-US" sz="2400" b="1" u="sng">
                <a:latin typeface="Aptos" panose="020B0004020202020204" pitchFamily="34" charset="0"/>
              </a:rPr>
              <a:t>total $ 3200 or 2.700 EUR (no dinner)</a:t>
            </a:r>
            <a:endParaRPr lang="en-US" sz="2400" b="1">
              <a:latin typeface="Aptos" panose="020B00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70D1E2-6A3A-FDB5-1978-004AF0CB0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1356" y="1934113"/>
            <a:ext cx="542064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85B89-F3AA-BA75-D647-995F8F27E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1" y="3290017"/>
            <a:ext cx="6581614" cy="2915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260C-4A9F-0AFE-6B63-1211878B8F98}"/>
              </a:ext>
            </a:extLst>
          </p:cNvPr>
          <p:cNvSpPr txBox="1"/>
          <p:nvPr/>
        </p:nvSpPr>
        <p:spPr>
          <a:xfrm>
            <a:off x="792352" y="1323263"/>
            <a:ext cx="4716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USA, San Francisco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November 18-21 (</a:t>
            </a:r>
            <a:r>
              <a:rPr lang="en-US" err="1"/>
              <a:t>preday</a:t>
            </a:r>
            <a:r>
              <a:rPr lang="en-US"/>
              <a:t> on 17th)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Ticket – (</a:t>
            </a:r>
            <a:r>
              <a:rPr lang="en-US" b="1"/>
              <a:t>$2325)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Flight from DEN – SF </a:t>
            </a:r>
            <a:r>
              <a:rPr lang="en-US" b="1"/>
              <a:t>($790,64)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Hotel pr night </a:t>
            </a:r>
            <a:r>
              <a:rPr lang="en-US" b="1"/>
              <a:t>$80 </a:t>
            </a:r>
            <a:r>
              <a:rPr lang="en-US"/>
              <a:t>pr night (5 nights: </a:t>
            </a:r>
            <a:r>
              <a:rPr lang="en-US" b="1"/>
              <a:t>$400)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Eat out everyday, every meal </a:t>
            </a:r>
            <a:r>
              <a:rPr lang="en-US" b="1"/>
              <a:t>$150–$250</a:t>
            </a:r>
          </a:p>
        </p:txBody>
      </p:sp>
    </p:spTree>
    <p:extLst>
      <p:ext uri="{BB962C8B-B14F-4D97-AF65-F5344CB8AC3E}">
        <p14:creationId xmlns:p14="http://schemas.microsoft.com/office/powerpoint/2010/main" val="86804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8A61BE9-5570-072F-4674-55413D8C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 t="5391" r="34394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87FDE-D160-721A-FE6B-27A12FA7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ptos" panose="020B0004020202020204" pitchFamily="34" charset="0"/>
              </a:rPr>
              <a:t>Microsoft Entra Suite Summer Camp: August 4–7, 2025</a:t>
            </a: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F328A-2032-A198-D327-4B54D8FE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4913828" cy="3956549"/>
          </a:xfrm>
        </p:spPr>
        <p:txBody>
          <a:bodyPr anchor="t"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Aug 4: Unify access. Cut cost. Boost Zero Trust.</a:t>
            </a:r>
          </a:p>
          <a:p>
            <a:r>
              <a:rPr lang="en-US" sz="1400">
                <a:solidFill>
                  <a:schemeClr val="bg1"/>
                </a:solidFill>
              </a:rPr>
              <a:t>Aug 5: Automate least privilege with AI.</a:t>
            </a:r>
          </a:p>
          <a:p>
            <a:r>
              <a:rPr lang="en-US" sz="1400">
                <a:solidFill>
                  <a:schemeClr val="bg1"/>
                </a:solidFill>
              </a:rPr>
              <a:t>Aug 6: Secure any app—no VPN needed.</a:t>
            </a:r>
          </a:p>
          <a:p>
            <a:r>
              <a:rPr lang="en-US" sz="1400">
                <a:solidFill>
                  <a:schemeClr val="bg1"/>
                </a:solidFill>
              </a:rPr>
              <a:t>Aug 7: Detect shadow AI. Govern web use.</a:t>
            </a:r>
          </a:p>
          <a:p>
            <a:r>
              <a:rPr lang="en-US" sz="1400">
                <a:solidFill>
                  <a:schemeClr val="bg1"/>
                </a:solidFill>
              </a:rPr>
              <a:t>Daily: Live demos + expert Q&amp;A.</a:t>
            </a:r>
          </a:p>
          <a:p>
            <a:r>
              <a:rPr lang="en-US" sz="1400" b="1" u="sng">
                <a:solidFill>
                  <a:schemeClr val="bg1"/>
                </a:solidFill>
              </a:rPr>
              <a:t>Attend Online, its free, does not require any 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19BCF4-8AA4-73AB-39E9-2248DEC9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500" y="3735413"/>
            <a:ext cx="5093776" cy="19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4FAA-278F-698E-2631-8B88F32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/>
              <a:t>Links to </a:t>
            </a:r>
            <a:r>
              <a:rPr lang="da-DK" b="1" err="1"/>
              <a:t>share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CD60-AFA8-11ED-4D56-A85EAFF41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Calibri"/>
                <a:cs typeface="Calibri"/>
              </a:rPr>
              <a:t>Windows 11 25H2</a:t>
            </a:r>
          </a:p>
          <a:p>
            <a:r>
              <a:rPr lang="en-US" b="1">
                <a:ea typeface="Calibri"/>
                <a:cs typeface="Calibri"/>
              </a:rPr>
              <a:t>Remove Default MS Store Packages with policy (25H2)</a:t>
            </a:r>
          </a:p>
          <a:p>
            <a:r>
              <a:rPr lang="en-US" b="1">
                <a:ea typeface="Calibri"/>
                <a:cs typeface="Calibri"/>
              </a:rPr>
              <a:t>Mastering “App control for business)</a:t>
            </a:r>
          </a:p>
          <a:p>
            <a:r>
              <a:rPr lang="en-US" b="1">
                <a:ea typeface="Calibri"/>
                <a:cs typeface="Calibri"/>
              </a:rPr>
              <a:t>Extended Security Updates (Windows 10)</a:t>
            </a:r>
          </a:p>
          <a:p>
            <a:r>
              <a:rPr lang="en-US" b="1">
                <a:ea typeface="Calibri"/>
                <a:cs typeface="Calibri"/>
              </a:rPr>
              <a:t>Microsoft Ignite 2025</a:t>
            </a:r>
          </a:p>
          <a:p>
            <a:r>
              <a:rPr lang="en-US" b="1"/>
              <a:t>GSA support for </a:t>
            </a:r>
            <a:r>
              <a:rPr lang="en-US" b="1" err="1"/>
              <a:t>mTLS</a:t>
            </a:r>
            <a:endParaRPr lang="en-US" b="1"/>
          </a:p>
          <a:p>
            <a:r>
              <a:rPr lang="en-US" b="1">
                <a:ea typeface="Calibri"/>
                <a:cs typeface="Calibri"/>
              </a:rPr>
              <a:t>App Consent defaults changes</a:t>
            </a:r>
          </a:p>
          <a:p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5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659B-14E2-06C5-9CEB-9BDFC946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TLS vs </a:t>
            </a:r>
            <a:r>
              <a:rPr lang="en-US" b="1" err="1"/>
              <a:t>mTLS</a:t>
            </a:r>
            <a:endParaRPr lang="en-US" b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A2130-C260-86A6-A8F2-4B6822AA9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0317" y="2761738"/>
            <a:ext cx="5851902" cy="238129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C9CC9-B493-C0B9-53CE-C0819101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15" y="2920962"/>
            <a:ext cx="5930685" cy="20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947B-B34F-942C-2A9A-2A94EBB3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4634" cy="900570"/>
          </a:xfrm>
        </p:spPr>
        <p:txBody>
          <a:bodyPr/>
          <a:lstStyle/>
          <a:p>
            <a:r>
              <a:rPr lang="en-US" b="1"/>
              <a:t>Default App Consent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EA3D4-0774-BAB4-014A-F92E749D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308" cy="4351338"/>
          </a:xfrm>
        </p:spPr>
        <p:txBody>
          <a:bodyPr>
            <a:normAutofit/>
          </a:bodyPr>
          <a:lstStyle/>
          <a:p>
            <a:r>
              <a:rPr lang="en-US" b="1">
                <a:ea typeface="Calibri"/>
                <a:cs typeface="Calibri"/>
              </a:rPr>
              <a:t>In effect mid July</a:t>
            </a:r>
          </a:p>
          <a:p>
            <a:pPr lvl="1"/>
            <a:r>
              <a:rPr lang="en-US"/>
              <a:t>Block legacy browser authentication to SharePoint and OneDrive</a:t>
            </a:r>
          </a:p>
          <a:p>
            <a:pPr lvl="1"/>
            <a:r>
              <a:rPr lang="en-US"/>
              <a:t>Block FPRPC </a:t>
            </a:r>
            <a:br>
              <a:rPr lang="en-US"/>
            </a:br>
            <a:r>
              <a:rPr lang="en-US" sz="1400"/>
              <a:t>(FrontPage Remote Procedure Call) protocol for Office file opens</a:t>
            </a:r>
          </a:p>
          <a:p>
            <a:pPr lvl="1"/>
            <a:r>
              <a:rPr lang="en-US"/>
              <a:t>Require admin consent for third-party apps accessing files and sites</a:t>
            </a:r>
          </a:p>
          <a:p>
            <a:r>
              <a:rPr lang="en-US" b="1"/>
              <a:t>Upcoming change won’t affect existing user-consented third-party apps.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45681-49FA-C2EE-6B17-38104E5E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74" y="1211452"/>
            <a:ext cx="6293619" cy="2755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B00A3-7480-185F-52D4-E70D6DFAD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735" y="3912993"/>
            <a:ext cx="4585323" cy="3267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1A4895-2EA4-20D8-0F34-D52680D3AD29}"/>
              </a:ext>
            </a:extLst>
          </p:cNvPr>
          <p:cNvSpPr/>
          <p:nvPr/>
        </p:nvSpPr>
        <p:spPr>
          <a:xfrm>
            <a:off x="7609668" y="2975675"/>
            <a:ext cx="4479010" cy="5889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048C-2267-37C5-D2A3-A00A9C71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IMPORTANT: Intune Connector Update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69A55-CA9C-AC0A-7391-63015963A2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055019"/>
            <a:ext cx="67437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9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3B8E4BC8BF714095FF727759CB9EC9" ma:contentTypeVersion="6" ma:contentTypeDescription="Create a new document." ma:contentTypeScope="" ma:versionID="234575b2e52d54a9d865da20af54e63e">
  <xsd:schema xmlns:xsd="http://www.w3.org/2001/XMLSchema" xmlns:xs="http://www.w3.org/2001/XMLSchema" xmlns:p="http://schemas.microsoft.com/office/2006/metadata/properties" xmlns:ns2="1c9f4e6d-47da-45df-85b2-b6d13a0a0f3c" xmlns:ns3="5d9f163f-7ba6-4563-80ff-62d170e7269c" targetNamespace="http://schemas.microsoft.com/office/2006/metadata/properties" ma:root="true" ma:fieldsID="2c0ceaca4b60547646f6e33c393e6d0c" ns2:_="" ns3:_="">
    <xsd:import namespace="1c9f4e6d-47da-45df-85b2-b6d13a0a0f3c"/>
    <xsd:import namespace="5d9f163f-7ba6-4563-80ff-62d170e726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f4e6d-47da-45df-85b2-b6d13a0a0f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f163f-7ba6-4563-80ff-62d170e726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24DCB3-70BA-4A1C-9191-3483657A5C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8BFB1C-ADB1-4957-A538-B92F59D18CCA}">
  <ds:schemaRefs>
    <ds:schemaRef ds:uri="1c9f4e6d-47da-45df-85b2-b6d13a0a0f3c"/>
    <ds:schemaRef ds:uri="5d9f163f-7ba6-4563-80ff-62d170e726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6F86EE4-AC20-4A72-B0CD-E6F06352871F}">
  <ds:schemaRefs>
    <ds:schemaRef ds:uri="1c9f4e6d-47da-45df-85b2-b6d13a0a0f3c"/>
    <ds:schemaRef ds:uri="5d9f163f-7ba6-4563-80ff-62d170e726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What is CloudHour?</vt:lpstr>
      <vt:lpstr>If you prefer to not talk or be asked questions press mute </vt:lpstr>
      <vt:lpstr>MS Ignite sign-up is open in total $ 3200 or 2.700 EUR (no dinner)</vt:lpstr>
      <vt:lpstr>Microsoft Entra Suite Summer Camp: August 4–7, 2025</vt:lpstr>
      <vt:lpstr>Links to share</vt:lpstr>
      <vt:lpstr>TLS vs mTLS</vt:lpstr>
      <vt:lpstr>Default App Consent changes</vt:lpstr>
      <vt:lpstr>IMPORTANT: Intune Connector Update</vt:lpstr>
      <vt:lpstr>Discord Server tag</vt:lpstr>
      <vt:lpstr>Want to join MS EMS Community Podcast?</vt:lpstr>
      <vt:lpstr>PowerPoint Presentation</vt:lpstr>
      <vt:lpstr>Agenda</vt:lpstr>
      <vt:lpstr>Azure AD Graph Retirement</vt:lpstr>
      <vt:lpstr>PowerPoint Presentation</vt:lpstr>
      <vt:lpstr>PowerPoint Presentation</vt:lpstr>
      <vt:lpstr>Community Tools</vt:lpstr>
      <vt:lpstr>Open floor – bring it on!</vt:lpstr>
      <vt:lpstr>Summer Plans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Bøgvad</dc:creator>
  <cp:revision>1</cp:revision>
  <dcterms:created xsi:type="dcterms:W3CDTF">2023-10-04T16:57:14Z</dcterms:created>
  <dcterms:modified xsi:type="dcterms:W3CDTF">2025-07-02T18:39:51Z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0x010100A43B8E4BC8BF714095FF727759CB9EC9</vt:lpwstr>
  </property>
</Properties>
</file>